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0"/>
  </p:notesMasterIdLst>
  <p:sldIdLst>
    <p:sldId id="318" r:id="rId3"/>
    <p:sldId id="260" r:id="rId4"/>
    <p:sldId id="325" r:id="rId5"/>
    <p:sldId id="262" r:id="rId6"/>
    <p:sldId id="264" r:id="rId7"/>
    <p:sldId id="320" r:id="rId8"/>
    <p:sldId id="324" r:id="rId9"/>
  </p:sldIdLst>
  <p:sldSz cx="12192000" cy="6858000"/>
  <p:notesSz cx="6858000" cy="9144000"/>
  <p:custDataLst>
    <p:tags r:id="rId11"/>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D08B5A-B891-488B-B91B-41B9E677DE95}" type="datetimeFigureOut">
              <a:rPr lang="vi-VN" smtClean="0"/>
              <a:t>13/10/2021</a:t>
            </a:fld>
            <a:endParaRPr lang="vi-VN"/>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3AC529-EE71-43FA-BC71-784D7115F00D}" type="slidenum">
              <a:rPr lang="vi-VN" smtClean="0"/>
              <a:t>‹#›</a:t>
            </a:fld>
            <a:endParaRPr lang="vi-VN"/>
          </a:p>
        </p:txBody>
      </p:sp>
    </p:spTree>
    <p:extLst>
      <p:ext uri="{BB962C8B-B14F-4D97-AF65-F5344CB8AC3E}">
        <p14:creationId xmlns:p14="http://schemas.microsoft.com/office/powerpoint/2010/main" val="580439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en-US"/>
          </a:p>
        </p:txBody>
      </p:sp>
      <p:sp>
        <p:nvSpPr>
          <p:cNvPr id="4" name="Chỗ dành sẵn cho Số hiệu Bản chiếu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88459A-694B-4221-A562-509BECD5EEE5}"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16530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a:p>
        </p:txBody>
      </p:sp>
      <p:sp>
        <p:nvSpPr>
          <p:cNvPr id="4" name="Chỗ dành sẵn cho Số hiệu Bản chiế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4C001B-7747-4C09-928B-96CAF306BBE1}" type="slidenum">
              <a:rPr kumimoji="0" lang="vi-VN"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vi-VN"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23839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C68B550-FB5A-4347-8A36-C27EAC425521}" type="datetimeFigureOut">
              <a:rPr lang="en-US"/>
              <a:pPr>
                <a:defRPr/>
              </a:pPr>
              <a:t>10/13/2021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CA84B3-7B3B-493A-A1B4-38F227EC2834}" type="slidenum">
              <a:rPr lang="en-US"/>
              <a:pPr>
                <a:defRPr/>
              </a:pPr>
              <a:t>‹#›</a:t>
            </a:fld>
            <a:endParaRPr lang="en-US"/>
          </a:p>
        </p:txBody>
      </p:sp>
    </p:spTree>
    <p:extLst>
      <p:ext uri="{BB962C8B-B14F-4D97-AF65-F5344CB8AC3E}">
        <p14:creationId xmlns:p14="http://schemas.microsoft.com/office/powerpoint/2010/main" val="1161064975"/>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59B430F-4F09-45FA-9277-CB20A6DE5A5C}" type="datetimeFigureOut">
              <a:rPr lang="en-US"/>
              <a:pPr>
                <a:defRPr/>
              </a:pPr>
              <a:t>10/13/2021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743187-E2B7-4A66-A0A4-59A967F5C7DC}" type="slidenum">
              <a:rPr lang="en-US"/>
              <a:pPr>
                <a:defRPr/>
              </a:pPr>
              <a:t>‹#›</a:t>
            </a:fld>
            <a:endParaRPr lang="en-US"/>
          </a:p>
        </p:txBody>
      </p:sp>
    </p:spTree>
    <p:extLst>
      <p:ext uri="{BB962C8B-B14F-4D97-AF65-F5344CB8AC3E}">
        <p14:creationId xmlns:p14="http://schemas.microsoft.com/office/powerpoint/2010/main" val="1664223421"/>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78D161A-9180-4E12-81D1-F75DB3110311}" type="datetimeFigureOut">
              <a:rPr lang="en-US"/>
              <a:pPr>
                <a:defRPr/>
              </a:pPr>
              <a:t>10/13/2021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287534-682E-4CED-BA00-D44D1CEA7065}" type="slidenum">
              <a:rPr lang="en-US"/>
              <a:pPr>
                <a:defRPr/>
              </a:pPr>
              <a:t>‹#›</a:t>
            </a:fld>
            <a:endParaRPr lang="en-US"/>
          </a:p>
        </p:txBody>
      </p:sp>
    </p:spTree>
    <p:extLst>
      <p:ext uri="{BB962C8B-B14F-4D97-AF65-F5344CB8AC3E}">
        <p14:creationId xmlns:p14="http://schemas.microsoft.com/office/powerpoint/2010/main" val="3939061207"/>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1"/>
          </a:xfrm>
        </p:spPr>
        <p:txBody>
          <a:bodyPr/>
          <a:lstStyle>
            <a:lvl1pPr>
              <a:defRPr/>
            </a:lvl1pPr>
          </a:lstStyle>
          <a:p>
            <a:endParaRPr lang="en-US"/>
          </a:p>
        </p:txBody>
      </p:sp>
      <p:sp>
        <p:nvSpPr>
          <p:cNvPr id="4" name="Footer Placeholder 3"/>
          <p:cNvSpPr>
            <a:spLocks noGrp="1"/>
          </p:cNvSpPr>
          <p:nvPr>
            <p:ph type="ftr" sz="quarter" idx="11"/>
          </p:nvPr>
        </p:nvSpPr>
        <p:spPr>
          <a:xfrm>
            <a:off x="4165600" y="6245225"/>
            <a:ext cx="3860800" cy="476251"/>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1"/>
          </a:xfrm>
        </p:spPr>
        <p:txBody>
          <a:bodyPr/>
          <a:lstStyle>
            <a:lvl1pPr>
              <a:defRPr/>
            </a:lvl1pPr>
          </a:lstStyle>
          <a:p>
            <a:fld id="{5823DAE5-52C0-42ED-A438-EC7DF4AF3EF2}" type="slidenum">
              <a:rPr lang="en-US"/>
              <a:pPr/>
              <a:t>‹#›</a:t>
            </a:fld>
            <a:endParaRPr lang="en-US"/>
          </a:p>
        </p:txBody>
      </p:sp>
    </p:spTree>
    <p:extLst>
      <p:ext uri="{BB962C8B-B14F-4D97-AF65-F5344CB8AC3E}">
        <p14:creationId xmlns:p14="http://schemas.microsoft.com/office/powerpoint/2010/main" val="3536235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3EFF1FA-C363-4B4E-84C7-B363F41D8DD2}"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3715596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EFF1FA-C363-4B4E-84C7-B363F41D8DD2}"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1580030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EFF1FA-C363-4B4E-84C7-B363F41D8DD2}"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1966634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EFF1FA-C363-4B4E-84C7-B363F41D8DD2}"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1350189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EFF1FA-C363-4B4E-84C7-B363F41D8DD2}" type="datetimeFigureOut">
              <a:rPr lang="en-US" smtClean="0"/>
              <a:t>10/13/2021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3857826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EFF1FA-C363-4B4E-84C7-B363F41D8DD2}" type="datetimeFigureOut">
              <a:rPr lang="en-US" smtClean="0"/>
              <a:t>10/13/2021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2695539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FF1FA-C363-4B4E-84C7-B363F41D8DD2}" type="datetimeFigureOut">
              <a:rPr lang="en-US" smtClean="0"/>
              <a:t>10/13/2021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1111169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D81A8CE-2600-4FD9-8B13-66A2F64789AD}" type="datetimeFigureOut">
              <a:rPr lang="en-US"/>
              <a:pPr>
                <a:defRPr/>
              </a:pPr>
              <a:t>10/13/2021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F2D491-3998-4570-AD50-2C249777E5D5}" type="slidenum">
              <a:rPr lang="en-US"/>
              <a:pPr>
                <a:defRPr/>
              </a:pPr>
              <a:t>‹#›</a:t>
            </a:fld>
            <a:endParaRPr lang="en-US"/>
          </a:p>
        </p:txBody>
      </p:sp>
    </p:spTree>
    <p:extLst>
      <p:ext uri="{BB962C8B-B14F-4D97-AF65-F5344CB8AC3E}">
        <p14:creationId xmlns:p14="http://schemas.microsoft.com/office/powerpoint/2010/main" val="3202790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EFF1FA-C363-4B4E-84C7-B363F41D8DD2}"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2160826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EFF1FA-C363-4B4E-84C7-B363F41D8DD2}"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30895936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EFF1FA-C363-4B4E-84C7-B363F41D8DD2}"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20632156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EFF1FA-C363-4B4E-84C7-B363F41D8DD2}"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68C9B-54D9-4E18-85C1-83C90DE13D2B}" type="slidenum">
              <a:rPr lang="en-US" smtClean="0"/>
              <a:t>‹#›</a:t>
            </a:fld>
            <a:endParaRPr lang="en-US"/>
          </a:p>
        </p:txBody>
      </p:sp>
    </p:spTree>
    <p:extLst>
      <p:ext uri="{BB962C8B-B14F-4D97-AF65-F5344CB8AC3E}">
        <p14:creationId xmlns:p14="http://schemas.microsoft.com/office/powerpoint/2010/main" val="362348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A707058-D389-44B5-B55A-6866B625D78A}" type="datetimeFigureOut">
              <a:rPr lang="en-US"/>
              <a:pPr>
                <a:defRPr/>
              </a:pPr>
              <a:t>10/13/2021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29C13E-6D20-4625-86F8-72FF8CEECA14}" type="slidenum">
              <a:rPr lang="en-US"/>
              <a:pPr>
                <a:defRPr/>
              </a:pPr>
              <a:t>‹#›</a:t>
            </a:fld>
            <a:endParaRPr lang="en-US"/>
          </a:p>
        </p:txBody>
      </p:sp>
    </p:spTree>
    <p:extLst>
      <p:ext uri="{BB962C8B-B14F-4D97-AF65-F5344CB8AC3E}">
        <p14:creationId xmlns:p14="http://schemas.microsoft.com/office/powerpoint/2010/main" val="1145233927"/>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7B20122-3F08-45DB-A50B-8FF535A5F3AF}" type="datetimeFigureOut">
              <a:rPr lang="en-US"/>
              <a:pPr>
                <a:defRPr/>
              </a:pPr>
              <a:t>10/13/2021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5F7334-7974-4A7B-B7E9-B6E20EA45533}" type="slidenum">
              <a:rPr lang="en-US"/>
              <a:pPr>
                <a:defRPr/>
              </a:pPr>
              <a:t>‹#›</a:t>
            </a:fld>
            <a:endParaRPr lang="en-US"/>
          </a:p>
        </p:txBody>
      </p:sp>
    </p:spTree>
    <p:extLst>
      <p:ext uri="{BB962C8B-B14F-4D97-AF65-F5344CB8AC3E}">
        <p14:creationId xmlns:p14="http://schemas.microsoft.com/office/powerpoint/2010/main" val="2705719145"/>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08DC738-DA17-4DF7-86A5-2F8A5E98C343}" type="datetimeFigureOut">
              <a:rPr lang="en-US"/>
              <a:pPr>
                <a:defRPr/>
              </a:pPr>
              <a:t>10/13/2021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E2E402A-7845-409D-9372-4D1F39EF907B}" type="slidenum">
              <a:rPr lang="en-US"/>
              <a:pPr>
                <a:defRPr/>
              </a:pPr>
              <a:t>‹#›</a:t>
            </a:fld>
            <a:endParaRPr lang="en-US"/>
          </a:p>
        </p:txBody>
      </p:sp>
    </p:spTree>
    <p:extLst>
      <p:ext uri="{BB962C8B-B14F-4D97-AF65-F5344CB8AC3E}">
        <p14:creationId xmlns:p14="http://schemas.microsoft.com/office/powerpoint/2010/main" val="27230100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92E4FD2-8CB7-4232-A95E-B8A40CC2303E}" type="datetimeFigureOut">
              <a:rPr lang="en-US"/>
              <a:pPr>
                <a:defRPr/>
              </a:pPr>
              <a:t>10/13/2021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3433324-3F19-4579-AB31-42023002E276}" type="slidenum">
              <a:rPr lang="en-US"/>
              <a:pPr>
                <a:defRPr/>
              </a:pPr>
              <a:t>‹#›</a:t>
            </a:fld>
            <a:endParaRPr lang="en-US"/>
          </a:p>
        </p:txBody>
      </p:sp>
    </p:spTree>
    <p:extLst>
      <p:ext uri="{BB962C8B-B14F-4D97-AF65-F5344CB8AC3E}">
        <p14:creationId xmlns:p14="http://schemas.microsoft.com/office/powerpoint/2010/main" val="502330161"/>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B733A43-2DBB-49E2-B823-AC490EA74D50}" type="datetimeFigureOut">
              <a:rPr lang="en-US"/>
              <a:pPr>
                <a:defRPr/>
              </a:pPr>
              <a:t>10/13/2021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0CBC80E-4A8D-4B88-B8F7-98F945826BCE}" type="slidenum">
              <a:rPr lang="en-US"/>
              <a:pPr>
                <a:defRPr/>
              </a:pPr>
              <a:t>‹#›</a:t>
            </a:fld>
            <a:endParaRPr lang="en-US"/>
          </a:p>
        </p:txBody>
      </p:sp>
    </p:spTree>
    <p:extLst>
      <p:ext uri="{BB962C8B-B14F-4D97-AF65-F5344CB8AC3E}">
        <p14:creationId xmlns:p14="http://schemas.microsoft.com/office/powerpoint/2010/main" val="3055412282"/>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54C4600-1F4C-45ED-B7B1-9B41B8234527}" type="datetimeFigureOut">
              <a:rPr lang="en-US"/>
              <a:pPr>
                <a:defRPr/>
              </a:pPr>
              <a:t>10/13/2021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0ED7D9-8B31-490F-BE67-042468B94ABA}" type="slidenum">
              <a:rPr lang="en-US"/>
              <a:pPr>
                <a:defRPr/>
              </a:pPr>
              <a:t>‹#›</a:t>
            </a:fld>
            <a:endParaRPr lang="en-US"/>
          </a:p>
        </p:txBody>
      </p:sp>
    </p:spTree>
    <p:extLst>
      <p:ext uri="{BB962C8B-B14F-4D97-AF65-F5344CB8AC3E}">
        <p14:creationId xmlns:p14="http://schemas.microsoft.com/office/powerpoint/2010/main" val="22350610"/>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9571A38-BE7D-4E74-85BA-B13B8C89D7C2}" type="datetimeFigureOut">
              <a:rPr lang="en-US"/>
              <a:pPr>
                <a:defRPr/>
              </a:pPr>
              <a:t>10/13/2021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92FAD98-56BA-4BBB-8567-A3CC026E1C11}" type="slidenum">
              <a:rPr lang="en-US"/>
              <a:pPr>
                <a:defRPr/>
              </a:pPr>
              <a:t>‹#›</a:t>
            </a:fld>
            <a:endParaRPr lang="en-US"/>
          </a:p>
        </p:txBody>
      </p:sp>
    </p:spTree>
    <p:extLst>
      <p:ext uri="{BB962C8B-B14F-4D97-AF65-F5344CB8AC3E}">
        <p14:creationId xmlns:p14="http://schemas.microsoft.com/office/powerpoint/2010/main" val="1992565211"/>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9"/>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412DCDD-815C-4E7B-9DD6-A33F49D161B2}" type="datetimeFigureOut">
              <a:rPr lang="en-US"/>
              <a:pPr>
                <a:defRPr/>
              </a:pPr>
              <a:t>10/13/2021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D4200C3-4F71-44F8-A278-13E4412CB6C6}" type="slidenum">
              <a:rPr lang="en-US"/>
              <a:pPr>
                <a:defRPr/>
              </a:pPr>
              <a:t>‹#›</a:t>
            </a:fld>
            <a:endParaRPr lang="en-US"/>
          </a:p>
        </p:txBody>
      </p:sp>
    </p:spTree>
    <p:extLst>
      <p:ext uri="{BB962C8B-B14F-4D97-AF65-F5344CB8AC3E}">
        <p14:creationId xmlns:p14="http://schemas.microsoft.com/office/powerpoint/2010/main" val="275963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comb/>
  </p:transition>
  <p:txStyles>
    <p:titleStyle>
      <a:lvl1pPr algn="ctr" rtl="0" eaLnBrk="0" fontAlgn="base" hangingPunct="0">
        <a:spcBef>
          <a:spcPct val="0"/>
        </a:spcBef>
        <a:spcAft>
          <a:spcPct val="0"/>
        </a:spcAft>
        <a:defRPr sz="4400" b="0" i="0" u="none"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189" algn="ctr" rtl="0" fontAlgn="base">
        <a:spcBef>
          <a:spcPct val="0"/>
        </a:spcBef>
        <a:spcAft>
          <a:spcPct val="0"/>
        </a:spcAft>
        <a:defRPr sz="4400">
          <a:solidFill>
            <a:schemeClr val="tx1"/>
          </a:solidFill>
          <a:latin typeface="Calibri" charset="0"/>
        </a:defRPr>
      </a:lvl6pPr>
      <a:lvl7pPr marL="914377" algn="ctr" rtl="0" fontAlgn="base">
        <a:spcBef>
          <a:spcPct val="0"/>
        </a:spcBef>
        <a:spcAft>
          <a:spcPct val="0"/>
        </a:spcAft>
        <a:defRPr sz="4400">
          <a:solidFill>
            <a:schemeClr val="tx1"/>
          </a:solidFill>
          <a:latin typeface="Calibri" charset="0"/>
        </a:defRPr>
      </a:lvl7pPr>
      <a:lvl8pPr marL="1371566" algn="ctr" rtl="0" fontAlgn="base">
        <a:spcBef>
          <a:spcPct val="0"/>
        </a:spcBef>
        <a:spcAft>
          <a:spcPct val="0"/>
        </a:spcAft>
        <a:defRPr sz="4400">
          <a:solidFill>
            <a:schemeClr val="tx1"/>
          </a:solidFill>
          <a:latin typeface="Calibri" charset="0"/>
        </a:defRPr>
      </a:lvl8pPr>
      <a:lvl9pPr marL="1828754" algn="ctr" rtl="0" fontAlgn="base">
        <a:spcBef>
          <a:spcPct val="0"/>
        </a:spcBef>
        <a:spcAft>
          <a:spcPct val="0"/>
        </a:spcAft>
        <a:defRPr sz="4400">
          <a:solidFill>
            <a:schemeClr val="tx1"/>
          </a:solidFill>
          <a:latin typeface="Calibri" charset="0"/>
        </a:defRPr>
      </a:lvl9pPr>
    </p:titleStyle>
    <p:bodyStyle>
      <a:lvl1pPr marL="342891" indent="-342891"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32" indent="-285744" algn="l" rtl="0" eaLnBrk="0" fontAlgn="base" hangingPunct="0">
        <a:spcBef>
          <a:spcPct val="20000"/>
        </a:spcBef>
        <a:spcAft>
          <a:spcPct val="0"/>
        </a:spcAft>
        <a:buFont typeface="Arial" charset="0"/>
        <a:buChar char="–"/>
        <a:defRPr sz="2800" b="0" i="0" u="none" kern="1200">
          <a:solidFill>
            <a:schemeClr val="tx1"/>
          </a:solidFill>
          <a:latin typeface="+mn-lt"/>
          <a:ea typeface="+mn-ea"/>
          <a:cs typeface="+mn-cs"/>
        </a:defRPr>
      </a:lvl2pPr>
      <a:lvl3pPr marL="1142971" indent="-228594"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160"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349"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FF1FA-C363-4B4E-84C7-B363F41D8DD2}" type="datetimeFigureOut">
              <a:rPr lang="en-US" smtClean="0"/>
              <a:t>10/13/2021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68C9B-54D9-4E18-85C1-83C90DE13D2B}" type="slidenum">
              <a:rPr lang="en-US" smtClean="0"/>
              <a:t>‹#›</a:t>
            </a:fld>
            <a:endParaRPr lang="en-US"/>
          </a:p>
        </p:txBody>
      </p:sp>
    </p:spTree>
    <p:extLst>
      <p:ext uri="{BB962C8B-B14F-4D97-AF65-F5344CB8AC3E}">
        <p14:creationId xmlns:p14="http://schemas.microsoft.com/office/powerpoint/2010/main" val="23876932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9" name="Hộp Văn bản 18">
            <a:extLst>
              <a:ext uri="{FF2B5EF4-FFF2-40B4-BE49-F238E27FC236}">
                <a16:creationId xmlns:a16="http://schemas.microsoft.com/office/drawing/2014/main" id="{87CF72D7-7C2B-4FCB-A016-8C2DE874BEE3}"/>
              </a:ext>
            </a:extLst>
          </p:cNvPr>
          <p:cNvSpPr txBox="1"/>
          <p:nvPr/>
        </p:nvSpPr>
        <p:spPr>
          <a:xfrm>
            <a:off x="647700" y="437497"/>
            <a:ext cx="11191875"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0000"/>
                </a:solidFill>
                <a:latin typeface="Arial" panose="020B0604020202020204" pitchFamily="34" charset="0"/>
                <a:cs typeface="Arial" panose="020B0604020202020204" pitchFamily="34" charset="0"/>
              </a:rPr>
              <a:t>CHÀO MỪNG CÁC EM ĐẾN VỚI TIẾT HỌC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0000"/>
                </a:solidFill>
                <a:latin typeface="Arial" panose="020B0604020202020204" pitchFamily="34" charset="0"/>
                <a:cs typeface="Arial" panose="020B0604020202020204" pitchFamily="34" charset="0"/>
              </a:rPr>
              <a:t>NGÀY HÔM NAY!</a:t>
            </a:r>
            <a:endParaRPr kumimoji="0" lang="en-US" sz="36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p:txBody>
      </p:sp>
      <p:sp>
        <p:nvSpPr>
          <p:cNvPr id="10" name="Hộp Văn bản 18">
            <a:extLst>
              <a:ext uri="{FF2B5EF4-FFF2-40B4-BE49-F238E27FC236}">
                <a16:creationId xmlns:a16="http://schemas.microsoft.com/office/drawing/2014/main" id="{87CF72D7-7C2B-4FCB-A016-8C2DE874BEE3}"/>
              </a:ext>
            </a:extLst>
          </p:cNvPr>
          <p:cNvSpPr txBox="1"/>
          <p:nvPr/>
        </p:nvSpPr>
        <p:spPr>
          <a:xfrm>
            <a:off x="419100" y="2644475"/>
            <a:ext cx="11191875"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chemeClr val="tx2"/>
                </a:solidFill>
                <a:latin typeface="Arial" panose="020B0604020202020204" pitchFamily="34" charset="0"/>
                <a:cs typeface="Arial" panose="020B0604020202020204" pitchFamily="34" charset="0"/>
              </a:rPr>
              <a:t>MÔN TOÁN</a:t>
            </a:r>
            <a:endParaRPr kumimoji="0" lang="en-US" sz="3600" b="1" i="0" u="none" strike="noStrike" kern="1200" cap="none" spc="0" normalizeH="0" baseline="0" noProof="0" dirty="0">
              <a:ln>
                <a:noFill/>
              </a:ln>
              <a:solidFill>
                <a:schemeClr val="tx2"/>
              </a:solidFill>
              <a:effectLst/>
              <a:uLnTx/>
              <a:uFillTx/>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ình chữ nhật 2">
            <a:extLst>
              <a:ext uri="{FF2B5EF4-FFF2-40B4-BE49-F238E27FC236}">
                <a16:creationId xmlns:a16="http://schemas.microsoft.com/office/drawing/2014/main" id="{F35374E8-6AFC-4056-958C-DED8B4E22E11}"/>
              </a:ext>
            </a:extLst>
          </p:cNvPr>
          <p:cNvSpPr/>
          <p:nvPr/>
        </p:nvSpPr>
        <p:spPr>
          <a:xfrm>
            <a:off x="-22792" y="1581958"/>
            <a:ext cx="12192000" cy="5276042"/>
          </a:xfrm>
          <a:prstGeom prst="rect">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28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endParaRPr>
          </a:p>
        </p:txBody>
      </p:sp>
      <p:sp>
        <p:nvSpPr>
          <p:cNvPr id="8" name="TextBox 7"/>
          <p:cNvSpPr txBox="1"/>
          <p:nvPr/>
        </p:nvSpPr>
        <p:spPr>
          <a:xfrm>
            <a:off x="130647" y="1601339"/>
            <a:ext cx="3834245"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a) 26 x 3 = ?</a:t>
            </a:r>
          </a:p>
        </p:txBody>
      </p:sp>
      <p:sp>
        <p:nvSpPr>
          <p:cNvPr id="11" name="TextBox 3">
            <a:extLst>
              <a:ext uri="{FF2B5EF4-FFF2-40B4-BE49-F238E27FC236}">
                <a16:creationId xmlns:a16="http://schemas.microsoft.com/office/drawing/2014/main" id="{D8B6C42F-CF9C-42C7-89AC-E53BF33D5B82}"/>
              </a:ext>
            </a:extLst>
          </p:cNvPr>
          <p:cNvSpPr txBox="1"/>
          <p:nvPr/>
        </p:nvSpPr>
        <p:spPr>
          <a:xfrm>
            <a:off x="2918115" y="0"/>
            <a:ext cx="76200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Thứ</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lang="en-US" sz="2800" b="1" dirty="0" err="1">
                <a:solidFill>
                  <a:srgbClr val="002060"/>
                </a:solidFill>
                <a:latin typeface="Arial" panose="020B0604020202020204" pitchFamily="34" charset="0"/>
                <a:cs typeface="Arial" panose="020B0604020202020204" pitchFamily="34" charset="0"/>
              </a:rPr>
              <a:t>hai</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ngày</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18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tháng</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10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năm</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2021</a:t>
            </a:r>
          </a:p>
        </p:txBody>
      </p:sp>
      <p:sp>
        <p:nvSpPr>
          <p:cNvPr id="12" name="Hộp Văn bản 11">
            <a:extLst>
              <a:ext uri="{FF2B5EF4-FFF2-40B4-BE49-F238E27FC236}">
                <a16:creationId xmlns:a16="http://schemas.microsoft.com/office/drawing/2014/main" id="{D285CDF4-9A46-460C-8F00-57792EE71CD7}"/>
              </a:ext>
            </a:extLst>
          </p:cNvPr>
          <p:cNvSpPr txBox="1"/>
          <p:nvPr/>
        </p:nvSpPr>
        <p:spPr>
          <a:xfrm>
            <a:off x="4022211" y="380074"/>
            <a:ext cx="3506491"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Toán</a:t>
            </a:r>
            <a:endParaRPr kumimoji="0" lang="en-US" sz="2800" b="1" i="0" u="sng"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13" name="Hộp Văn bản 12">
            <a:extLst>
              <a:ext uri="{FF2B5EF4-FFF2-40B4-BE49-F238E27FC236}">
                <a16:creationId xmlns:a16="http://schemas.microsoft.com/office/drawing/2014/main" id="{9A307E76-87FA-4289-8823-2FBE29606BAF}"/>
              </a:ext>
            </a:extLst>
          </p:cNvPr>
          <p:cNvSpPr txBox="1"/>
          <p:nvPr/>
        </p:nvSpPr>
        <p:spPr>
          <a:xfrm>
            <a:off x="1399261" y="882216"/>
            <a:ext cx="10388501"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err="1">
                <a:solidFill>
                  <a:srgbClr val="FF0000"/>
                </a:solidFill>
                <a:latin typeface="Arial" panose="020B0604020202020204" pitchFamily="34" charset="0"/>
                <a:cs typeface="Arial" panose="020B0604020202020204" pitchFamily="34" charset="0"/>
              </a:rPr>
              <a:t>Chủ</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đề</a:t>
            </a:r>
            <a:r>
              <a:rPr lang="en-US" sz="2800" b="1" dirty="0">
                <a:solidFill>
                  <a:srgbClr val="FF0000"/>
                </a:solidFill>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Nhân</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số</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có</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hai</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chữ</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số</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với</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số</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có</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một</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chữ</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số</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a:t>
            </a:r>
            <a:r>
              <a:rPr kumimoji="0" lang="en-US" sz="28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tiết</a:t>
            </a:r>
            <a:r>
              <a:rPr kumimoji="0" lang="en-US" sz="2800" b="1" i="0" u="none" strike="noStrike" kern="1200" cap="none" spc="0" normalizeH="0" noProof="0" dirty="0">
                <a:ln>
                  <a:noFill/>
                </a:ln>
                <a:solidFill>
                  <a:srgbClr val="FF0000"/>
                </a:solidFill>
                <a:effectLst/>
                <a:uLnTx/>
                <a:uFillTx/>
                <a:latin typeface="Arial" panose="020B0604020202020204" pitchFamily="34" charset="0"/>
                <a:cs typeface="Arial" panose="020B0604020202020204" pitchFamily="34" charset="0"/>
              </a:rPr>
              <a:t> 2)</a:t>
            </a:r>
            <a:endPar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p:txBody>
      </p:sp>
      <p:sp>
        <p:nvSpPr>
          <p:cNvPr id="14" name="TextBox 5">
            <a:extLst>
              <a:ext uri="{FF2B5EF4-FFF2-40B4-BE49-F238E27FC236}">
                <a16:creationId xmlns:a16="http://schemas.microsoft.com/office/drawing/2014/main" id="{EDB7ACAF-7D89-430D-9A16-996266CBF5D6}"/>
              </a:ext>
            </a:extLst>
          </p:cNvPr>
          <p:cNvSpPr txBox="1"/>
          <p:nvPr/>
        </p:nvSpPr>
        <p:spPr>
          <a:xfrm>
            <a:off x="3936406" y="2312407"/>
            <a:ext cx="7159071" cy="523220"/>
          </a:xfrm>
          <a:prstGeom prst="rect">
            <a:avLst/>
          </a:prstGeom>
          <a:noFill/>
        </p:spPr>
        <p:txBody>
          <a:bodyPr wrap="square" rtlCol="0">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3 </a:t>
            </a:r>
            <a:r>
              <a:rPr kumimoji="0" lang="en-US" sz="2800" b="1" i="0" u="none" strike="noStrike" kern="1200" cap="none" spc="0" normalizeH="0" baseline="0" noProof="0" err="1">
                <a:ln>
                  <a:noFill/>
                </a:ln>
                <a:solidFill>
                  <a:srgbClr val="002060"/>
                </a:solidFill>
                <a:effectLst/>
                <a:uLnTx/>
                <a:uFillTx/>
                <a:latin typeface="Arial" panose="020B0604020202020204" pitchFamily="34" charset="0"/>
                <a:cs typeface="Arial" panose="020B0604020202020204" pitchFamily="34" charset="0"/>
              </a:rPr>
              <a:t>nhân</a:t>
            </a:r>
            <a:r>
              <a:rPr kumimoji="0" lang="en-US" sz="28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 6 </a:t>
            </a:r>
            <a:r>
              <a:rPr kumimoji="0" lang="en-US" sz="2800" b="1" i="0" u="none" strike="noStrike" kern="1200" cap="none" spc="0" normalizeH="0" baseline="0" noProof="0" err="1">
                <a:ln>
                  <a:noFill/>
                </a:ln>
                <a:solidFill>
                  <a:srgbClr val="002060"/>
                </a:solidFill>
                <a:effectLst/>
                <a:uLnTx/>
                <a:uFillTx/>
                <a:latin typeface="Arial" panose="020B0604020202020204" pitchFamily="34" charset="0"/>
                <a:cs typeface="Arial" panose="020B0604020202020204" pitchFamily="34" charset="0"/>
              </a:rPr>
              <a:t>bằng</a:t>
            </a:r>
            <a:r>
              <a:rPr kumimoji="0" lang="en-US" sz="28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 18, </a:t>
            </a:r>
            <a:r>
              <a:rPr kumimoji="0" lang="en-US" sz="2800" b="1" i="0" u="none" strike="noStrike" kern="1200" cap="none" spc="0" normalizeH="0" baseline="0" noProof="0" err="1">
                <a:ln>
                  <a:noFill/>
                </a:ln>
                <a:solidFill>
                  <a:srgbClr val="002060"/>
                </a:solidFill>
                <a:effectLst/>
                <a:uLnTx/>
                <a:uFillTx/>
                <a:latin typeface="Arial" panose="020B0604020202020204" pitchFamily="34" charset="0"/>
                <a:cs typeface="Arial" panose="020B0604020202020204" pitchFamily="34" charset="0"/>
              </a:rPr>
              <a:t>viết</a:t>
            </a:r>
            <a:r>
              <a:rPr kumimoji="0" lang="en-US" sz="28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 8 nhớ</a:t>
            </a:r>
            <a:r>
              <a:rPr kumimoji="0" lang="en-US" sz="2800" b="1" i="0" u="none" strike="noStrike" kern="1200" cap="none" spc="0" normalizeH="0" noProof="0">
                <a:ln>
                  <a:noFill/>
                </a:ln>
                <a:solidFill>
                  <a:srgbClr val="002060"/>
                </a:solidFill>
                <a:effectLst/>
                <a:uLnTx/>
                <a:uFillTx/>
                <a:latin typeface="Arial" panose="020B0604020202020204" pitchFamily="34" charset="0"/>
                <a:cs typeface="Arial" panose="020B0604020202020204" pitchFamily="34" charset="0"/>
              </a:rPr>
              <a:t> 1</a:t>
            </a:r>
            <a:r>
              <a:rPr kumimoji="0" lang="en-US" sz="28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a:t>
            </a:r>
            <a:endPar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21" name="TextBox 14">
            <a:extLst>
              <a:ext uri="{FF2B5EF4-FFF2-40B4-BE49-F238E27FC236}">
                <a16:creationId xmlns:a16="http://schemas.microsoft.com/office/drawing/2014/main" id="{EB219F01-8799-4987-A57D-2C5D49B303CB}"/>
              </a:ext>
            </a:extLst>
          </p:cNvPr>
          <p:cNvSpPr txBox="1"/>
          <p:nvPr/>
        </p:nvSpPr>
        <p:spPr>
          <a:xfrm>
            <a:off x="3936406" y="2920487"/>
            <a:ext cx="7551013" cy="523220"/>
          </a:xfrm>
          <a:prstGeom prst="rect">
            <a:avLst/>
          </a:prstGeom>
          <a:noFill/>
        </p:spPr>
        <p:txBody>
          <a:bodyPr wrap="square" rtlCol="0">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3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nhân</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2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bằng</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6,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thêm</a:t>
            </a:r>
            <a:r>
              <a:rPr kumimoji="0" lang="en-US" sz="2800" b="1"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1 </a:t>
            </a:r>
            <a:r>
              <a:rPr kumimoji="0" lang="en-US" sz="2800" b="1" i="0" u="none" strike="noStrike" kern="1200" cap="none" spc="0" normalizeH="0" noProof="0" dirty="0" err="1">
                <a:ln>
                  <a:noFill/>
                </a:ln>
                <a:solidFill>
                  <a:srgbClr val="002060"/>
                </a:solidFill>
                <a:effectLst/>
                <a:uLnTx/>
                <a:uFillTx/>
                <a:latin typeface="Arial" panose="020B0604020202020204" pitchFamily="34" charset="0"/>
                <a:cs typeface="Arial" panose="020B0604020202020204" pitchFamily="34" charset="0"/>
              </a:rPr>
              <a:t>bằng</a:t>
            </a:r>
            <a:r>
              <a:rPr kumimoji="0" lang="en-US" sz="2800" b="1"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7,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viết</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7.</a:t>
            </a:r>
          </a:p>
        </p:txBody>
      </p:sp>
      <p:grpSp>
        <p:nvGrpSpPr>
          <p:cNvPr id="4" name="Group 3"/>
          <p:cNvGrpSpPr/>
          <p:nvPr/>
        </p:nvGrpSpPr>
        <p:grpSpPr>
          <a:xfrm>
            <a:off x="831707" y="2156076"/>
            <a:ext cx="1331921" cy="1029416"/>
            <a:chOff x="831707" y="2156076"/>
            <a:chExt cx="1331921" cy="1029416"/>
          </a:xfrm>
        </p:grpSpPr>
        <p:sp>
          <p:nvSpPr>
            <p:cNvPr id="16" name="TextBox 8">
              <a:extLst>
                <a:ext uri="{FF2B5EF4-FFF2-40B4-BE49-F238E27FC236}">
                  <a16:creationId xmlns:a16="http://schemas.microsoft.com/office/drawing/2014/main" id="{BE2D7137-C9A6-461F-B244-630960BF5B43}"/>
                </a:ext>
              </a:extLst>
            </p:cNvPr>
            <p:cNvSpPr txBox="1"/>
            <p:nvPr/>
          </p:nvSpPr>
          <p:spPr>
            <a:xfrm>
              <a:off x="1072583" y="2156076"/>
              <a:ext cx="10910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26</a:t>
              </a:r>
              <a:endPar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7" name="TextBox 9">
              <a:extLst>
                <a:ext uri="{FF2B5EF4-FFF2-40B4-BE49-F238E27FC236}">
                  <a16:creationId xmlns:a16="http://schemas.microsoft.com/office/drawing/2014/main" id="{80D9DADD-3493-47D3-ABCC-EDB110B34411}"/>
                </a:ext>
              </a:extLst>
            </p:cNvPr>
            <p:cNvSpPr txBox="1"/>
            <p:nvPr/>
          </p:nvSpPr>
          <p:spPr>
            <a:xfrm>
              <a:off x="1122719" y="2626466"/>
              <a:ext cx="753616"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3</a:t>
              </a:r>
            </a:p>
          </p:txBody>
        </p:sp>
        <p:sp>
          <p:nvSpPr>
            <p:cNvPr id="18" name="TextBox 10">
              <a:extLst>
                <a:ext uri="{FF2B5EF4-FFF2-40B4-BE49-F238E27FC236}">
                  <a16:creationId xmlns:a16="http://schemas.microsoft.com/office/drawing/2014/main" id="{B6D3FE87-476E-4652-A015-1E96195D031E}"/>
                </a:ext>
              </a:extLst>
            </p:cNvPr>
            <p:cNvSpPr txBox="1"/>
            <p:nvPr/>
          </p:nvSpPr>
          <p:spPr>
            <a:xfrm>
              <a:off x="831707" y="2435295"/>
              <a:ext cx="45318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x</a:t>
              </a:r>
            </a:p>
          </p:txBody>
        </p:sp>
        <p:cxnSp>
          <p:nvCxnSpPr>
            <p:cNvPr id="19" name="Straight Connector 11">
              <a:extLst>
                <a:ext uri="{FF2B5EF4-FFF2-40B4-BE49-F238E27FC236}">
                  <a16:creationId xmlns:a16="http://schemas.microsoft.com/office/drawing/2014/main" id="{855DC6B4-B32F-4E0D-8107-F5ECED9CA0D7}"/>
                </a:ext>
              </a:extLst>
            </p:cNvPr>
            <p:cNvCxnSpPr>
              <a:cxnSpLocks/>
            </p:cNvCxnSpPr>
            <p:nvPr/>
          </p:nvCxnSpPr>
          <p:spPr>
            <a:xfrm>
              <a:off x="978279" y="3185492"/>
              <a:ext cx="79197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 name="TextBox 13">
            <a:extLst>
              <a:ext uri="{FF2B5EF4-FFF2-40B4-BE49-F238E27FC236}">
                <a16:creationId xmlns:a16="http://schemas.microsoft.com/office/drawing/2014/main" id="{0F5383E9-E588-4921-AB20-A0B845D09B8D}"/>
              </a:ext>
            </a:extLst>
          </p:cNvPr>
          <p:cNvSpPr txBox="1"/>
          <p:nvPr/>
        </p:nvSpPr>
        <p:spPr>
          <a:xfrm>
            <a:off x="1340943" y="3208484"/>
            <a:ext cx="585353"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8</a:t>
            </a:r>
            <a:endPar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4" name="TextBox 12">
            <a:extLst>
              <a:ext uri="{FF2B5EF4-FFF2-40B4-BE49-F238E27FC236}">
                <a16:creationId xmlns:a16="http://schemas.microsoft.com/office/drawing/2014/main" id="{953908D2-6C0D-4788-B290-FF132CFE756B}"/>
              </a:ext>
            </a:extLst>
          </p:cNvPr>
          <p:cNvSpPr txBox="1"/>
          <p:nvPr/>
        </p:nvSpPr>
        <p:spPr>
          <a:xfrm>
            <a:off x="1086895" y="3200619"/>
            <a:ext cx="457199"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7</a:t>
            </a:r>
          </a:p>
        </p:txBody>
      </p:sp>
      <p:sp>
        <p:nvSpPr>
          <p:cNvPr id="22" name="TextBox 7">
            <a:extLst>
              <a:ext uri="{FF2B5EF4-FFF2-40B4-BE49-F238E27FC236}">
                <a16:creationId xmlns:a16="http://schemas.microsoft.com/office/drawing/2014/main" id="{71ED9C04-4417-4CFD-BF93-21D734C1C843}"/>
              </a:ext>
            </a:extLst>
          </p:cNvPr>
          <p:cNvSpPr txBox="1"/>
          <p:nvPr/>
        </p:nvSpPr>
        <p:spPr>
          <a:xfrm>
            <a:off x="187966" y="4321859"/>
            <a:ext cx="3834245"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b) 54 x 6 = ?</a:t>
            </a:r>
          </a:p>
        </p:txBody>
      </p:sp>
      <p:sp>
        <p:nvSpPr>
          <p:cNvPr id="23" name="TextBox 5">
            <a:extLst>
              <a:ext uri="{FF2B5EF4-FFF2-40B4-BE49-F238E27FC236}">
                <a16:creationId xmlns:a16="http://schemas.microsoft.com/office/drawing/2014/main" id="{547B288D-6C5F-4E89-AFA1-1650BA3B53FD}"/>
              </a:ext>
            </a:extLst>
          </p:cNvPr>
          <p:cNvSpPr txBox="1"/>
          <p:nvPr/>
        </p:nvSpPr>
        <p:spPr>
          <a:xfrm>
            <a:off x="3964892" y="4817849"/>
            <a:ext cx="7159071" cy="523220"/>
          </a:xfrm>
          <a:prstGeom prst="rect">
            <a:avLst/>
          </a:prstGeom>
          <a:noFill/>
        </p:spPr>
        <p:txBody>
          <a:bodyPr wrap="square" rtlCol="0">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6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nhân</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4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bằng</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24,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viết</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4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nhớ</a:t>
            </a:r>
            <a:r>
              <a:rPr kumimoji="0" lang="en-US" sz="2800" b="1"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2</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a:t>
            </a:r>
          </a:p>
        </p:txBody>
      </p:sp>
      <p:grpSp>
        <p:nvGrpSpPr>
          <p:cNvPr id="2" name="Group 1"/>
          <p:cNvGrpSpPr/>
          <p:nvPr/>
        </p:nvGrpSpPr>
        <p:grpSpPr>
          <a:xfrm>
            <a:off x="896127" y="4706451"/>
            <a:ext cx="1351777" cy="1022884"/>
            <a:chOff x="896127" y="4706451"/>
            <a:chExt cx="1351777" cy="1022884"/>
          </a:xfrm>
        </p:grpSpPr>
        <p:sp>
          <p:nvSpPr>
            <p:cNvPr id="28" name="TextBox 8">
              <a:extLst>
                <a:ext uri="{FF2B5EF4-FFF2-40B4-BE49-F238E27FC236}">
                  <a16:creationId xmlns:a16="http://schemas.microsoft.com/office/drawing/2014/main" id="{2AA24C2F-EDC5-4748-AF36-51EFF30D7D98}"/>
                </a:ext>
              </a:extLst>
            </p:cNvPr>
            <p:cNvSpPr txBox="1"/>
            <p:nvPr/>
          </p:nvSpPr>
          <p:spPr>
            <a:xfrm>
              <a:off x="1156859" y="4706451"/>
              <a:ext cx="10910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54</a:t>
              </a:r>
            </a:p>
          </p:txBody>
        </p:sp>
        <p:sp>
          <p:nvSpPr>
            <p:cNvPr id="29" name="TextBox 9">
              <a:extLst>
                <a:ext uri="{FF2B5EF4-FFF2-40B4-BE49-F238E27FC236}">
                  <a16:creationId xmlns:a16="http://schemas.microsoft.com/office/drawing/2014/main" id="{92D4D5F4-84D1-4918-A13A-13504C56E0FC}"/>
                </a:ext>
              </a:extLst>
            </p:cNvPr>
            <p:cNvSpPr txBox="1"/>
            <p:nvPr/>
          </p:nvSpPr>
          <p:spPr>
            <a:xfrm>
              <a:off x="1143200" y="5189213"/>
              <a:ext cx="753616"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6</a:t>
              </a:r>
            </a:p>
          </p:txBody>
        </p:sp>
        <p:sp>
          <p:nvSpPr>
            <p:cNvPr id="30" name="TextBox 10">
              <a:extLst>
                <a:ext uri="{FF2B5EF4-FFF2-40B4-BE49-F238E27FC236}">
                  <a16:creationId xmlns:a16="http://schemas.microsoft.com/office/drawing/2014/main" id="{180EDF75-E637-4F1E-9398-4CFDCF6DCDDA}"/>
                </a:ext>
              </a:extLst>
            </p:cNvPr>
            <p:cNvSpPr txBox="1"/>
            <p:nvPr/>
          </p:nvSpPr>
          <p:spPr>
            <a:xfrm>
              <a:off x="896127" y="4902437"/>
              <a:ext cx="45318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x</a:t>
              </a:r>
            </a:p>
          </p:txBody>
        </p:sp>
        <p:cxnSp>
          <p:nvCxnSpPr>
            <p:cNvPr id="31" name="Straight Connector 11">
              <a:extLst>
                <a:ext uri="{FF2B5EF4-FFF2-40B4-BE49-F238E27FC236}">
                  <a16:creationId xmlns:a16="http://schemas.microsoft.com/office/drawing/2014/main" id="{1F86038C-69F1-4030-8EEE-14863B5E4399}"/>
                </a:ext>
              </a:extLst>
            </p:cNvPr>
            <p:cNvCxnSpPr>
              <a:cxnSpLocks/>
            </p:cNvCxnSpPr>
            <p:nvPr/>
          </p:nvCxnSpPr>
          <p:spPr>
            <a:xfrm>
              <a:off x="1025048" y="5729335"/>
              <a:ext cx="79197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TextBox 13">
            <a:extLst>
              <a:ext uri="{FF2B5EF4-FFF2-40B4-BE49-F238E27FC236}">
                <a16:creationId xmlns:a16="http://schemas.microsoft.com/office/drawing/2014/main" id="{9EC18F65-12C5-4D51-BDF8-91E658BE7688}"/>
              </a:ext>
            </a:extLst>
          </p:cNvPr>
          <p:cNvSpPr txBox="1"/>
          <p:nvPr/>
        </p:nvSpPr>
        <p:spPr>
          <a:xfrm>
            <a:off x="1354337" y="5803824"/>
            <a:ext cx="585353"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4</a:t>
            </a:r>
            <a:endPar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3" name="TextBox 14">
            <a:extLst>
              <a:ext uri="{FF2B5EF4-FFF2-40B4-BE49-F238E27FC236}">
                <a16:creationId xmlns:a16="http://schemas.microsoft.com/office/drawing/2014/main" id="{B6D84957-851B-4755-8C8D-2127DF397FC2}"/>
              </a:ext>
            </a:extLst>
          </p:cNvPr>
          <p:cNvSpPr txBox="1"/>
          <p:nvPr/>
        </p:nvSpPr>
        <p:spPr>
          <a:xfrm>
            <a:off x="3936406" y="5431589"/>
            <a:ext cx="8248979" cy="523220"/>
          </a:xfrm>
          <a:prstGeom prst="rect">
            <a:avLst/>
          </a:prstGeom>
          <a:noFill/>
        </p:spPr>
        <p:txBody>
          <a:bodyPr wrap="square" rtlCol="0">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6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nhân</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5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bằng</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30,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thêm</a:t>
            </a:r>
            <a:r>
              <a:rPr kumimoji="0" lang="en-US" sz="2800" b="1"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2 </a:t>
            </a:r>
            <a:r>
              <a:rPr kumimoji="0" lang="en-US" sz="2800" b="1" i="0" u="none" strike="noStrike" kern="1200" cap="none" spc="0" normalizeH="0" noProof="0" dirty="0" err="1">
                <a:ln>
                  <a:noFill/>
                </a:ln>
                <a:solidFill>
                  <a:srgbClr val="002060"/>
                </a:solidFill>
                <a:effectLst/>
                <a:uLnTx/>
                <a:uFillTx/>
                <a:latin typeface="Arial" panose="020B0604020202020204" pitchFamily="34" charset="0"/>
                <a:cs typeface="Arial" panose="020B0604020202020204" pitchFamily="34" charset="0"/>
              </a:rPr>
              <a:t>bằng</a:t>
            </a:r>
            <a:r>
              <a:rPr kumimoji="0" lang="en-US" sz="2800" b="1" i="0" u="none" strike="noStrike" kern="1200" cap="none" spc="0" normalizeH="0" noProof="0" dirty="0">
                <a:ln>
                  <a:noFill/>
                </a:ln>
                <a:solidFill>
                  <a:srgbClr val="002060"/>
                </a:solidFill>
                <a:effectLst/>
                <a:uLnTx/>
                <a:uFillTx/>
                <a:latin typeface="Arial" panose="020B0604020202020204" pitchFamily="34" charset="0"/>
                <a:cs typeface="Arial" panose="020B0604020202020204" pitchFamily="34" charset="0"/>
              </a:rPr>
              <a:t> 32, </a:t>
            </a:r>
            <a:r>
              <a:rPr kumimoji="0" lang="en-US" sz="28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viết</a:t>
            </a: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32.</a:t>
            </a:r>
          </a:p>
        </p:txBody>
      </p:sp>
      <p:sp>
        <p:nvSpPr>
          <p:cNvPr id="34" name="TextBox 12">
            <a:extLst>
              <a:ext uri="{FF2B5EF4-FFF2-40B4-BE49-F238E27FC236}">
                <a16:creationId xmlns:a16="http://schemas.microsoft.com/office/drawing/2014/main" id="{5C733DBE-E8FF-41F9-BF05-D26EDF7331BB}"/>
              </a:ext>
            </a:extLst>
          </p:cNvPr>
          <p:cNvSpPr txBox="1"/>
          <p:nvPr/>
        </p:nvSpPr>
        <p:spPr>
          <a:xfrm>
            <a:off x="926969" y="5803824"/>
            <a:ext cx="720044"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32</a:t>
            </a:r>
          </a:p>
        </p:txBody>
      </p:sp>
      <p:sp>
        <p:nvSpPr>
          <p:cNvPr id="35" name="TextBox 34"/>
          <p:cNvSpPr txBox="1"/>
          <p:nvPr/>
        </p:nvSpPr>
        <p:spPr>
          <a:xfrm>
            <a:off x="186754" y="3626572"/>
            <a:ext cx="3834245"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26 x 3 = 78</a:t>
            </a:r>
          </a:p>
        </p:txBody>
      </p:sp>
      <p:sp>
        <p:nvSpPr>
          <p:cNvPr id="36" name="TextBox 35"/>
          <p:cNvSpPr txBox="1"/>
          <p:nvPr/>
        </p:nvSpPr>
        <p:spPr>
          <a:xfrm>
            <a:off x="246505" y="6181126"/>
            <a:ext cx="3834245"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28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54 x 6 = 324</a:t>
            </a:r>
          </a:p>
        </p:txBody>
      </p:sp>
    </p:spTree>
    <p:extLst>
      <p:ext uri="{BB962C8B-B14F-4D97-AF65-F5344CB8AC3E}">
        <p14:creationId xmlns:p14="http://schemas.microsoft.com/office/powerpoint/2010/main" val="214839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additive="base">
                                        <p:cTn id="20" dur="500" fill="hold"/>
                                        <p:tgtEl>
                                          <p:spTgt spid="20"/>
                                        </p:tgtEl>
                                        <p:attrNameLst>
                                          <p:attrName>ppt_x</p:attrName>
                                        </p:attrNameLst>
                                      </p:cBhvr>
                                      <p:tavLst>
                                        <p:tav tm="0">
                                          <p:val>
                                            <p:strVal val="#ppt_x"/>
                                          </p:val>
                                        </p:tav>
                                        <p:tav tm="100000">
                                          <p:val>
                                            <p:strVal val="#ppt_x"/>
                                          </p:val>
                                        </p:tav>
                                      </p:tavLst>
                                    </p:anim>
                                    <p:anim calcmode="lin" valueType="num">
                                      <p:cBhvr additive="base">
                                        <p:cTn id="21" dur="500" fill="hold"/>
                                        <p:tgtEl>
                                          <p:spTgt spid="20"/>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ppt_x"/>
                                          </p:val>
                                        </p:tav>
                                        <p:tav tm="100000">
                                          <p:val>
                                            <p:strVal val="#ppt_x"/>
                                          </p:val>
                                        </p:tav>
                                      </p:tavLst>
                                    </p:anim>
                                    <p:anim calcmode="lin" valueType="num">
                                      <p:cBhvr additive="base">
                                        <p:cTn id="2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 calcmode="lin" valueType="num">
                                      <p:cBhvr additive="base">
                                        <p:cTn id="30" dur="500" fill="hold"/>
                                        <p:tgtEl>
                                          <p:spTgt spid="24"/>
                                        </p:tgtEl>
                                        <p:attrNameLst>
                                          <p:attrName>ppt_x</p:attrName>
                                        </p:attrNameLst>
                                      </p:cBhvr>
                                      <p:tavLst>
                                        <p:tav tm="0">
                                          <p:val>
                                            <p:strVal val="#ppt_x"/>
                                          </p:val>
                                        </p:tav>
                                        <p:tav tm="100000">
                                          <p:val>
                                            <p:strVal val="#ppt_x"/>
                                          </p:val>
                                        </p:tav>
                                      </p:tavLst>
                                    </p:anim>
                                    <p:anim calcmode="lin" valueType="num">
                                      <p:cBhvr additive="base">
                                        <p:cTn id="31" dur="500" fill="hold"/>
                                        <p:tgtEl>
                                          <p:spTgt spid="2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additive="base">
                                        <p:cTn id="34" dur="500" fill="hold"/>
                                        <p:tgtEl>
                                          <p:spTgt spid="21"/>
                                        </p:tgtEl>
                                        <p:attrNameLst>
                                          <p:attrName>ppt_x</p:attrName>
                                        </p:attrNameLst>
                                      </p:cBhvr>
                                      <p:tavLst>
                                        <p:tav tm="0">
                                          <p:val>
                                            <p:strVal val="#ppt_x"/>
                                          </p:val>
                                        </p:tav>
                                        <p:tav tm="100000">
                                          <p:val>
                                            <p:strVal val="#ppt_x"/>
                                          </p:val>
                                        </p:tav>
                                      </p:tavLst>
                                    </p:anim>
                                    <p:anim calcmode="lin" valueType="num">
                                      <p:cBhvr additive="base">
                                        <p:cTn id="35"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barn(inVertical)">
                                      <p:cBhvr>
                                        <p:cTn id="40" dur="500"/>
                                        <p:tgtEl>
                                          <p:spTgt spid="35"/>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barn(outVertical)">
                                      <p:cBhvr>
                                        <p:cTn id="45" dur="5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barn(inVertical)">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500" fill="hold"/>
                                        <p:tgtEl>
                                          <p:spTgt spid="32"/>
                                        </p:tgtEl>
                                        <p:attrNameLst>
                                          <p:attrName>ppt_x</p:attrName>
                                        </p:attrNameLst>
                                      </p:cBhvr>
                                      <p:tavLst>
                                        <p:tav tm="0">
                                          <p:val>
                                            <p:strVal val="#ppt_x"/>
                                          </p:val>
                                        </p:tav>
                                        <p:tav tm="100000">
                                          <p:val>
                                            <p:strVal val="#ppt_x"/>
                                          </p:val>
                                        </p:tav>
                                      </p:tavLst>
                                    </p:anim>
                                    <p:anim calcmode="lin" valueType="num">
                                      <p:cBhvr additive="base">
                                        <p:cTn id="56" dur="500" fill="hold"/>
                                        <p:tgtEl>
                                          <p:spTgt spid="3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additive="base">
                                        <p:cTn id="59" dur="500" fill="hold"/>
                                        <p:tgtEl>
                                          <p:spTgt spid="23"/>
                                        </p:tgtEl>
                                        <p:attrNameLst>
                                          <p:attrName>ppt_x</p:attrName>
                                        </p:attrNameLst>
                                      </p:cBhvr>
                                      <p:tavLst>
                                        <p:tav tm="0">
                                          <p:val>
                                            <p:strVal val="#ppt_x"/>
                                          </p:val>
                                        </p:tav>
                                        <p:tav tm="100000">
                                          <p:val>
                                            <p:strVal val="#ppt_x"/>
                                          </p:val>
                                        </p:tav>
                                      </p:tavLst>
                                    </p:anim>
                                    <p:anim calcmode="lin" valueType="num">
                                      <p:cBhvr additive="base">
                                        <p:cTn id="6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additive="base">
                                        <p:cTn id="65" dur="500" fill="hold"/>
                                        <p:tgtEl>
                                          <p:spTgt spid="34"/>
                                        </p:tgtEl>
                                        <p:attrNameLst>
                                          <p:attrName>ppt_x</p:attrName>
                                        </p:attrNameLst>
                                      </p:cBhvr>
                                      <p:tavLst>
                                        <p:tav tm="0">
                                          <p:val>
                                            <p:strVal val="#ppt_x"/>
                                          </p:val>
                                        </p:tav>
                                        <p:tav tm="100000">
                                          <p:val>
                                            <p:strVal val="#ppt_x"/>
                                          </p:val>
                                        </p:tav>
                                      </p:tavLst>
                                    </p:anim>
                                    <p:anim calcmode="lin" valueType="num">
                                      <p:cBhvr additive="base">
                                        <p:cTn id="66" dur="500" fill="hold"/>
                                        <p:tgtEl>
                                          <p:spTgt spid="34"/>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33"/>
                                        </p:tgtEl>
                                        <p:attrNameLst>
                                          <p:attrName>style.visibility</p:attrName>
                                        </p:attrNameLst>
                                      </p:cBhvr>
                                      <p:to>
                                        <p:strVal val="visible"/>
                                      </p:to>
                                    </p:set>
                                    <p:anim calcmode="lin" valueType="num">
                                      <p:cBhvr additive="base">
                                        <p:cTn id="69" dur="500" fill="hold"/>
                                        <p:tgtEl>
                                          <p:spTgt spid="33"/>
                                        </p:tgtEl>
                                        <p:attrNameLst>
                                          <p:attrName>ppt_x</p:attrName>
                                        </p:attrNameLst>
                                      </p:cBhvr>
                                      <p:tavLst>
                                        <p:tav tm="0">
                                          <p:val>
                                            <p:strVal val="#ppt_x"/>
                                          </p:val>
                                        </p:tav>
                                        <p:tav tm="100000">
                                          <p:val>
                                            <p:strVal val="#ppt_x"/>
                                          </p:val>
                                        </p:tav>
                                      </p:tavLst>
                                    </p:anim>
                                    <p:anim calcmode="lin" valueType="num">
                                      <p:cBhvr additive="base">
                                        <p:cTn id="7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barn(inVertical)">
                                      <p:cBhvr>
                                        <p:cTn id="7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21" grpId="0"/>
      <p:bldP spid="20" grpId="0"/>
      <p:bldP spid="24" grpId="0"/>
      <p:bldP spid="22" grpId="0"/>
      <p:bldP spid="23" grpId="0"/>
      <p:bldP spid="32" grpId="0"/>
      <p:bldP spid="33" grpId="0"/>
      <p:bldP spid="34" grpId="0"/>
      <p:bldP spid="35" grpId="0"/>
      <p:bldP spid="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299" y="434816"/>
            <a:ext cx="10487025" cy="954107"/>
          </a:xfrm>
          <a:prstGeom prst="rect">
            <a:avLst/>
          </a:prstGeom>
        </p:spPr>
        <p:txBody>
          <a:bodyPr wrap="square">
            <a:spAutoFit/>
          </a:bodyPr>
          <a:lstStyle/>
          <a:p>
            <a:pPr fontAlgn="base">
              <a:spcBef>
                <a:spcPct val="0"/>
              </a:spcBef>
              <a:spcAft>
                <a:spcPct val="0"/>
              </a:spcAft>
              <a:defRPr/>
            </a:pPr>
            <a:r>
              <a:rPr lang="en-US" sz="2800" b="1" dirty="0">
                <a:latin typeface="+mj-lt"/>
                <a:cs typeface="Times New Roman" panose="02020603050405020304" pitchFamily="18" charset="0"/>
              </a:rPr>
              <a:t> </a:t>
            </a:r>
            <a:r>
              <a:rPr lang="vi-VN" sz="2800" b="1" dirty="0">
                <a:latin typeface="+mj-lt"/>
                <a:cs typeface="Times New Roman" panose="02020603050405020304" pitchFamily="18" charset="0"/>
              </a:rPr>
              <a:t>	Muốn nhân số có hai chữ số với số có một chữ s</a:t>
            </a:r>
            <a:r>
              <a:rPr lang="en-US" sz="2800" b="1" dirty="0">
                <a:latin typeface="+mj-lt"/>
                <a:cs typeface="Times New Roman" panose="02020603050405020304" pitchFamily="18" charset="0"/>
              </a:rPr>
              <a:t>ố </a:t>
            </a:r>
            <a:r>
              <a:rPr lang="vi-VN" sz="2800" b="1" dirty="0">
                <a:latin typeface="+mj-lt"/>
                <a:cs typeface="Times New Roman" panose="02020603050405020304" pitchFamily="18" charset="0"/>
              </a:rPr>
              <a:t>(</a:t>
            </a:r>
            <a:r>
              <a:rPr lang="en-US" sz="2800" b="1" dirty="0" err="1">
                <a:latin typeface="+mj-lt"/>
                <a:cs typeface="Times New Roman" panose="02020603050405020304" pitchFamily="18" charset="0"/>
              </a:rPr>
              <a:t>có</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nhớ</a:t>
            </a:r>
            <a:r>
              <a:rPr lang="vi-VN" sz="2800" b="1" dirty="0">
                <a:latin typeface="+mj-lt"/>
                <a:cs typeface="Times New Roman" panose="02020603050405020304" pitchFamily="18" charset="0"/>
              </a:rPr>
              <a:t>) ta thực hiện như sau:</a:t>
            </a:r>
            <a:endParaRPr lang="en-US" sz="2800" b="1" dirty="0">
              <a:latin typeface="+mj-lt"/>
              <a:cs typeface="Times New Roman" panose="02020603050405020304" pitchFamily="18" charset="0"/>
            </a:endParaRPr>
          </a:p>
        </p:txBody>
      </p:sp>
      <p:sp>
        <p:nvSpPr>
          <p:cNvPr id="5" name="Rectangle 4"/>
          <p:cNvSpPr/>
          <p:nvPr/>
        </p:nvSpPr>
        <p:spPr>
          <a:xfrm>
            <a:off x="995361" y="1917677"/>
            <a:ext cx="10248900" cy="954107"/>
          </a:xfrm>
          <a:prstGeom prst="rect">
            <a:avLst/>
          </a:prstGeom>
        </p:spPr>
        <p:txBody>
          <a:bodyPr wrap="square">
            <a:spAutoFit/>
          </a:bodyPr>
          <a:lstStyle/>
          <a:p>
            <a:pPr fontAlgn="base">
              <a:spcBef>
                <a:spcPct val="0"/>
              </a:spcBef>
              <a:spcAft>
                <a:spcPct val="0"/>
              </a:spcAft>
              <a:defRPr/>
            </a:pPr>
            <a:r>
              <a:rPr lang="vi-VN" sz="2800" b="1" dirty="0">
                <a:solidFill>
                  <a:srgbClr val="FF0000"/>
                </a:solidFill>
                <a:latin typeface="+mj-lt"/>
                <a:cs typeface="Times New Roman" panose="02020603050405020304" pitchFamily="18" charset="0"/>
              </a:rPr>
              <a:t>Bước 1: </a:t>
            </a:r>
            <a:r>
              <a:rPr lang="vi-VN" sz="2800" b="1" dirty="0">
                <a:latin typeface="+mj-lt"/>
                <a:cs typeface="Times New Roman" panose="02020603050405020304" pitchFamily="18" charset="0"/>
              </a:rPr>
              <a:t>Ta đặt tính theo cột dọc, sao cho các số đặt thẳng cột với nhau.</a:t>
            </a:r>
            <a:endParaRPr lang="en-US" sz="2800" b="1" dirty="0">
              <a:latin typeface="+mj-lt"/>
              <a:cs typeface="Times New Roman" panose="02020603050405020304" pitchFamily="18" charset="0"/>
            </a:endParaRPr>
          </a:p>
        </p:txBody>
      </p:sp>
      <p:sp>
        <p:nvSpPr>
          <p:cNvPr id="6" name="Rectangle 5"/>
          <p:cNvSpPr/>
          <p:nvPr/>
        </p:nvSpPr>
        <p:spPr>
          <a:xfrm>
            <a:off x="995361" y="2871784"/>
            <a:ext cx="10248900" cy="2246769"/>
          </a:xfrm>
          <a:prstGeom prst="rect">
            <a:avLst/>
          </a:prstGeom>
        </p:spPr>
        <p:txBody>
          <a:bodyPr wrap="square">
            <a:spAutoFit/>
          </a:bodyPr>
          <a:lstStyle/>
          <a:p>
            <a:pPr fontAlgn="base">
              <a:spcBef>
                <a:spcPct val="0"/>
              </a:spcBef>
              <a:spcAft>
                <a:spcPct val="0"/>
              </a:spcAft>
              <a:defRPr/>
            </a:pPr>
            <a:r>
              <a:rPr lang="vi-VN" sz="2800" b="1" dirty="0">
                <a:solidFill>
                  <a:srgbClr val="FF0000"/>
                </a:solidFill>
                <a:latin typeface="+mj-lt"/>
                <a:cs typeface="Times New Roman" panose="02020603050405020304" pitchFamily="18" charset="0"/>
              </a:rPr>
              <a:t>Bước 2: </a:t>
            </a:r>
            <a:r>
              <a:rPr lang="vi-VN" sz="2800" b="1" dirty="0">
                <a:latin typeface="+mj-lt"/>
                <a:cs typeface="Times New Roman" panose="02020603050405020304" pitchFamily="18" charset="0"/>
              </a:rPr>
              <a:t>Thực hiện phép nhân theo thứ tự từ phải sang trái. Lấy thừa số thứ hai nhân với từng chữ số của thừa số thứ nhất. Nhân hàng đơn vị trước rồi tiếp đến nhân hàng chục</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lưu</a:t>
            </a:r>
            <a:r>
              <a:rPr lang="en-US" sz="2800" b="1" dirty="0">
                <a:latin typeface="+mj-lt"/>
                <a:cs typeface="Times New Roman" panose="02020603050405020304" pitchFamily="18" charset="0"/>
              </a:rPr>
              <a:t> ý </a:t>
            </a:r>
            <a:r>
              <a:rPr lang="en-US" sz="2800" b="1" dirty="0" err="1">
                <a:latin typeface="+mj-lt"/>
                <a:cs typeface="Times New Roman" panose="02020603050405020304" pitchFamily="18" charset="0"/>
              </a:rPr>
              <a:t>nhân</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xong</a:t>
            </a:r>
            <a:r>
              <a:rPr lang="en-US" sz="2800" b="1" dirty="0">
                <a:latin typeface="+mj-lt"/>
                <a:cs typeface="Times New Roman" panose="02020603050405020304" pitchFamily="18" charset="0"/>
              </a:rPr>
              <a:t> ta </a:t>
            </a:r>
            <a:r>
              <a:rPr lang="en-US" sz="2800" b="1" dirty="0" err="1">
                <a:latin typeface="+mj-lt"/>
                <a:cs typeface="Times New Roman" panose="02020603050405020304" pitchFamily="18" charset="0"/>
              </a:rPr>
              <a:t>cộng</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thêm</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số</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nhớ</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vào</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hàng</a:t>
            </a:r>
            <a:r>
              <a:rPr lang="en-US" sz="2800" b="1" dirty="0">
                <a:latin typeface="+mj-lt"/>
                <a:cs typeface="Times New Roman" panose="02020603050405020304" pitchFamily="18" charset="0"/>
              </a:rPr>
              <a:t> </a:t>
            </a:r>
            <a:r>
              <a:rPr lang="en-US" sz="2800" b="1" dirty="0" err="1">
                <a:latin typeface="+mj-lt"/>
                <a:cs typeface="Times New Roman" panose="02020603050405020304" pitchFamily="18" charset="0"/>
              </a:rPr>
              <a:t>chục</a:t>
            </a:r>
            <a:r>
              <a:rPr lang="en-US" sz="2800" b="1" dirty="0">
                <a:latin typeface="+mj-lt"/>
                <a:cs typeface="Times New Roman" panose="02020603050405020304" pitchFamily="18" charset="0"/>
              </a:rPr>
              <a:t>)</a:t>
            </a:r>
            <a:r>
              <a:rPr lang="vi-VN" sz="2800" b="1" dirty="0">
                <a:latin typeface="+mj-lt"/>
                <a:cs typeface="Times New Roman" panose="02020603050405020304" pitchFamily="18" charset="0"/>
              </a:rPr>
              <a:t>. </a:t>
            </a:r>
            <a:endParaRPr lang="en-US" sz="2800" b="1" dirty="0">
              <a:latin typeface="+mj-lt"/>
              <a:cs typeface="Times New Roman" panose="02020603050405020304" pitchFamily="18" charset="0"/>
            </a:endParaRPr>
          </a:p>
          <a:p>
            <a:pPr fontAlgn="base">
              <a:spcBef>
                <a:spcPct val="0"/>
              </a:spcBef>
              <a:spcAft>
                <a:spcPct val="0"/>
              </a:spcAft>
              <a:defRPr/>
            </a:pPr>
            <a:endParaRPr lang="en-US" sz="2800" b="1" dirty="0">
              <a:latin typeface="+mj-lt"/>
              <a:cs typeface="Times New Roman" panose="02020603050405020304" pitchFamily="18" charset="0"/>
            </a:endParaRPr>
          </a:p>
        </p:txBody>
      </p:sp>
      <p:sp>
        <p:nvSpPr>
          <p:cNvPr id="7" name="Rectangle 6"/>
          <p:cNvSpPr/>
          <p:nvPr/>
        </p:nvSpPr>
        <p:spPr>
          <a:xfrm>
            <a:off x="971550" y="3492872"/>
            <a:ext cx="10887076" cy="523220"/>
          </a:xfrm>
          <a:prstGeom prst="rect">
            <a:avLst/>
          </a:prstGeom>
        </p:spPr>
        <p:txBody>
          <a:bodyPr wrap="square">
            <a:spAutoFit/>
          </a:bodyPr>
          <a:lstStyle/>
          <a:p>
            <a:pPr fontAlgn="base">
              <a:spcBef>
                <a:spcPct val="0"/>
              </a:spcBef>
              <a:spcAft>
                <a:spcPct val="0"/>
              </a:spcAft>
              <a:defRPr/>
            </a:pP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219843"/>
      </p:ext>
    </p:extLst>
  </p:cSld>
  <p:clrMapOvr>
    <a:masterClrMapping/>
  </p:clrMapOvr>
  <p:transition spd="slow">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p:tgtEl>
                                          <p:spTgt spid="4"/>
                                        </p:tgtEl>
                                        <p:attrNameLst>
                                          <p:attrName>ppt_y</p:attrName>
                                        </p:attrNameLst>
                                      </p:cBhvr>
                                      <p:tavLst>
                                        <p:tav tm="0">
                                          <p:val>
                                            <p:strVal val="#ppt_y+#ppt_h*1.125000"/>
                                          </p:val>
                                        </p:tav>
                                        <p:tav tm="100000">
                                          <p:val>
                                            <p:strVal val="#ppt_y"/>
                                          </p:val>
                                        </p:tav>
                                      </p:tavLst>
                                    </p:anim>
                                    <p:animEffect transition="in" filter="wipe(up)">
                                      <p:cBhvr>
                                        <p:cTn id="8" dur="10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ppt_h*1.125000"/>
                                          </p:val>
                                        </p:tav>
                                        <p:tav tm="100000">
                                          <p:val>
                                            <p:strVal val="#ppt_y"/>
                                          </p:val>
                                        </p:tav>
                                      </p:tavLst>
                                    </p:anim>
                                    <p:animEffect transition="in" filter="wipe(up)">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p:tgtEl>
                                          <p:spTgt spid="6"/>
                                        </p:tgtEl>
                                        <p:attrNameLst>
                                          <p:attrName>ppt_y</p:attrName>
                                        </p:attrNameLst>
                                      </p:cBhvr>
                                      <p:tavLst>
                                        <p:tav tm="0">
                                          <p:val>
                                            <p:strVal val="#ppt_y+#ppt_h*1.125000"/>
                                          </p:val>
                                        </p:tav>
                                        <p:tav tm="100000">
                                          <p:val>
                                            <p:strVal val="#ppt_y"/>
                                          </p:val>
                                        </p:tav>
                                      </p:tavLst>
                                    </p:anim>
                                    <p:animEffect transition="in" filter="wipe(up)">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p:tgtEl>
                                          <p:spTgt spid="7"/>
                                        </p:tgtEl>
                                        <p:attrNameLst>
                                          <p:attrName>ppt_y</p:attrName>
                                        </p:attrNameLst>
                                      </p:cBhvr>
                                      <p:tavLst>
                                        <p:tav tm="0">
                                          <p:val>
                                            <p:strVal val="#ppt_y+#ppt_h*1.125000"/>
                                          </p:val>
                                        </p:tav>
                                        <p:tav tm="100000">
                                          <p:val>
                                            <p:strVal val="#ppt_y"/>
                                          </p:val>
                                        </p:tav>
                                      </p:tavLst>
                                    </p:anim>
                                    <p:animEffect transition="in" filter="wipe(up)">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178157" y="1259236"/>
            <a:ext cx="1363041" cy="1282320"/>
            <a:chOff x="465759" y="2507675"/>
            <a:chExt cx="1363041" cy="1282320"/>
          </a:xfrm>
        </p:grpSpPr>
        <p:sp>
          <p:nvSpPr>
            <p:cNvPr id="8" name="TextBox 7"/>
            <p:cNvSpPr txBox="1"/>
            <p:nvPr/>
          </p:nvSpPr>
          <p:spPr>
            <a:xfrm>
              <a:off x="737755" y="2507675"/>
              <a:ext cx="1091045" cy="64633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47</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9" name="TextBox 8"/>
            <p:cNvSpPr txBox="1"/>
            <p:nvPr/>
          </p:nvSpPr>
          <p:spPr>
            <a:xfrm>
              <a:off x="624380" y="2922992"/>
              <a:ext cx="1091045"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effectLst/>
                  <a:uLnTx/>
                  <a:uFillTx/>
                  <a:latin typeface="Arial" panose="020B0604020202020204" pitchFamily="34" charset="0"/>
                  <a:cs typeface="Arial" panose="020B0604020202020204" pitchFamily="34" charset="0"/>
                </a:rPr>
                <a:t>  </a:t>
              </a: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2</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10" name="TextBox 9"/>
            <p:cNvSpPr txBox="1"/>
            <p:nvPr/>
          </p:nvSpPr>
          <p:spPr>
            <a:xfrm>
              <a:off x="465759" y="2854468"/>
              <a:ext cx="1091045"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x</a:t>
              </a:r>
            </a:p>
          </p:txBody>
        </p:sp>
        <p:cxnSp>
          <p:nvCxnSpPr>
            <p:cNvPr id="11" name="Straight Connector 10"/>
            <p:cNvCxnSpPr/>
            <p:nvPr/>
          </p:nvCxnSpPr>
          <p:spPr>
            <a:xfrm>
              <a:off x="624380" y="3789995"/>
              <a:ext cx="104255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295434" y="1215002"/>
            <a:ext cx="1354045" cy="1281630"/>
            <a:chOff x="2102665" y="2438400"/>
            <a:chExt cx="1354045" cy="1281630"/>
          </a:xfrm>
        </p:grpSpPr>
        <p:sp>
          <p:nvSpPr>
            <p:cNvPr id="13" name="TextBox 12"/>
            <p:cNvSpPr txBox="1"/>
            <p:nvPr/>
          </p:nvSpPr>
          <p:spPr>
            <a:xfrm>
              <a:off x="2365665" y="2438400"/>
              <a:ext cx="1091045" cy="64633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25</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14" name="TextBox 13"/>
            <p:cNvSpPr txBox="1"/>
            <p:nvPr/>
          </p:nvSpPr>
          <p:spPr>
            <a:xfrm>
              <a:off x="2265291" y="2875661"/>
              <a:ext cx="1091045"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effectLst/>
                  <a:uLnTx/>
                  <a:uFillTx/>
                  <a:latin typeface="Arial" panose="020B0604020202020204" pitchFamily="34" charset="0"/>
                  <a:cs typeface="Arial" panose="020B0604020202020204" pitchFamily="34" charset="0"/>
                </a:rPr>
                <a:t>  </a:t>
              </a: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3</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15" name="TextBox 14"/>
            <p:cNvSpPr txBox="1"/>
            <p:nvPr/>
          </p:nvSpPr>
          <p:spPr>
            <a:xfrm>
              <a:off x="2102665" y="2917982"/>
              <a:ext cx="1091045"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x</a:t>
              </a:r>
            </a:p>
          </p:txBody>
        </p:sp>
        <p:cxnSp>
          <p:nvCxnSpPr>
            <p:cNvPr id="16" name="Straight Connector 15"/>
            <p:cNvCxnSpPr/>
            <p:nvPr/>
          </p:nvCxnSpPr>
          <p:spPr>
            <a:xfrm>
              <a:off x="2188007" y="3720030"/>
              <a:ext cx="104255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6524624" y="1155358"/>
            <a:ext cx="1312199" cy="1367577"/>
            <a:chOff x="4835756" y="2438400"/>
            <a:chExt cx="1312199" cy="1367577"/>
          </a:xfrm>
        </p:grpSpPr>
        <p:sp>
          <p:nvSpPr>
            <p:cNvPr id="23" name="TextBox 22"/>
            <p:cNvSpPr txBox="1"/>
            <p:nvPr/>
          </p:nvSpPr>
          <p:spPr>
            <a:xfrm>
              <a:off x="5056910" y="2438400"/>
              <a:ext cx="1091045" cy="64633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18</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24" name="TextBox 23"/>
            <p:cNvSpPr txBox="1"/>
            <p:nvPr/>
          </p:nvSpPr>
          <p:spPr>
            <a:xfrm>
              <a:off x="5007416" y="2859456"/>
              <a:ext cx="1091045"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effectLst/>
                  <a:uLnTx/>
                  <a:uFillTx/>
                  <a:latin typeface="Arial" panose="020B0604020202020204" pitchFamily="34" charset="0"/>
                  <a:cs typeface="Arial" panose="020B0604020202020204" pitchFamily="34" charset="0"/>
                </a:rPr>
                <a:t>  </a:t>
              </a: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4</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25" name="TextBox 24"/>
            <p:cNvSpPr txBox="1"/>
            <p:nvPr/>
          </p:nvSpPr>
          <p:spPr>
            <a:xfrm>
              <a:off x="4835756" y="2866623"/>
              <a:ext cx="1091045"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x</a:t>
              </a:r>
            </a:p>
          </p:txBody>
        </p:sp>
        <p:cxnSp>
          <p:nvCxnSpPr>
            <p:cNvPr id="26" name="Straight Connector 25"/>
            <p:cNvCxnSpPr/>
            <p:nvPr/>
          </p:nvCxnSpPr>
          <p:spPr>
            <a:xfrm>
              <a:off x="4974914" y="3805977"/>
              <a:ext cx="104255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2408718" y="2554536"/>
            <a:ext cx="8382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94</a:t>
            </a:r>
          </a:p>
        </p:txBody>
      </p:sp>
      <p:sp>
        <p:nvSpPr>
          <p:cNvPr id="33" name="TextBox 32"/>
          <p:cNvSpPr txBox="1"/>
          <p:nvPr/>
        </p:nvSpPr>
        <p:spPr>
          <a:xfrm>
            <a:off x="4536494" y="2522607"/>
            <a:ext cx="7620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75</a:t>
            </a:r>
          </a:p>
        </p:txBody>
      </p:sp>
      <p:sp>
        <p:nvSpPr>
          <p:cNvPr id="35" name="TextBox 34"/>
          <p:cNvSpPr txBox="1"/>
          <p:nvPr/>
        </p:nvSpPr>
        <p:spPr>
          <a:xfrm>
            <a:off x="6825110" y="2578730"/>
            <a:ext cx="7620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72</a:t>
            </a:r>
          </a:p>
        </p:txBody>
      </p:sp>
      <p:grpSp>
        <p:nvGrpSpPr>
          <p:cNvPr id="37" name="Group 8314"/>
          <p:cNvGrpSpPr>
            <a:grpSpLocks/>
          </p:cNvGrpSpPr>
          <p:nvPr/>
        </p:nvGrpSpPr>
        <p:grpSpPr bwMode="auto">
          <a:xfrm>
            <a:off x="692853" y="493117"/>
            <a:ext cx="2286000" cy="600075"/>
            <a:chOff x="2352" y="1824"/>
            <a:chExt cx="1440" cy="378"/>
          </a:xfrm>
        </p:grpSpPr>
        <p:sp>
          <p:nvSpPr>
            <p:cNvPr id="38" name="Oval 8312"/>
            <p:cNvSpPr>
              <a:spLocks noChangeArrowheads="1"/>
            </p:cNvSpPr>
            <p:nvPr/>
          </p:nvSpPr>
          <p:spPr bwMode="auto">
            <a:xfrm>
              <a:off x="2352" y="1866"/>
              <a:ext cx="447" cy="336"/>
            </a:xfrm>
            <a:prstGeom prst="ellipse">
              <a:avLst/>
            </a:prstGeom>
            <a:gradFill rotWithShape="1">
              <a:gsLst>
                <a:gs pos="0">
                  <a:srgbClr val="FFEBFA"/>
                </a:gs>
                <a:gs pos="30000">
                  <a:srgbClr val="C4D6EB"/>
                </a:gs>
                <a:gs pos="60001">
                  <a:srgbClr val="85C2FF"/>
                </a:gs>
                <a:gs pos="100000">
                  <a:srgbClr val="5E9E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rPr>
                <a:t>1</a:t>
              </a:r>
            </a:p>
          </p:txBody>
        </p:sp>
        <p:sp>
          <p:nvSpPr>
            <p:cNvPr id="39" name="Text Box 8313"/>
            <p:cNvSpPr txBox="1">
              <a:spLocks noChangeArrowheads="1"/>
            </p:cNvSpPr>
            <p:nvPr/>
          </p:nvSpPr>
          <p:spPr bwMode="auto">
            <a:xfrm>
              <a:off x="2880" y="1824"/>
              <a:ext cx="912"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3200" b="1" u="none" strike="noStrike" kern="1200" cap="none" spc="0" normalizeH="0" baseline="0" noProof="0" dirty="0" err="1">
                  <a:ln>
                    <a:noFill/>
                  </a:ln>
                  <a:effectLst/>
                  <a:uLnTx/>
                  <a:uFillTx/>
                  <a:latin typeface="Arial" panose="020B0604020202020204" pitchFamily="34" charset="0"/>
                  <a:cs typeface="Arial" panose="020B0604020202020204" pitchFamily="34" charset="0"/>
                </a:rPr>
                <a:t>Tính</a:t>
              </a:r>
              <a:r>
                <a:rPr kumimoji="0" lang="en-US" sz="3200" b="1" u="none" strike="noStrike" kern="1200" cap="none" spc="0" normalizeH="0" baseline="0" noProof="0" dirty="0">
                  <a:ln>
                    <a:noFill/>
                  </a:ln>
                  <a:effectLst/>
                  <a:uLnTx/>
                  <a:uFillTx/>
                  <a:latin typeface="Arial" panose="020B0604020202020204" pitchFamily="34" charset="0"/>
                  <a:cs typeface="Arial" panose="020B0604020202020204" pitchFamily="34" charset="0"/>
                </a:rPr>
                <a:t>:</a:t>
              </a:r>
            </a:p>
          </p:txBody>
        </p:sp>
      </p:grpSp>
      <p:grpSp>
        <p:nvGrpSpPr>
          <p:cNvPr id="42" name="Group 6">
            <a:extLst>
              <a:ext uri="{FF2B5EF4-FFF2-40B4-BE49-F238E27FC236}">
                <a16:creationId xmlns:a16="http://schemas.microsoft.com/office/drawing/2014/main" id="{47462ABE-0033-40F9-97A5-8B657E69D259}"/>
              </a:ext>
            </a:extLst>
          </p:cNvPr>
          <p:cNvGrpSpPr/>
          <p:nvPr/>
        </p:nvGrpSpPr>
        <p:grpSpPr>
          <a:xfrm>
            <a:off x="2217006" y="3577539"/>
            <a:ext cx="1324192" cy="1384513"/>
            <a:chOff x="504608" y="2438400"/>
            <a:chExt cx="1324192" cy="1384513"/>
          </a:xfrm>
        </p:grpSpPr>
        <p:sp>
          <p:nvSpPr>
            <p:cNvPr id="43" name="TextBox 7">
              <a:extLst>
                <a:ext uri="{FF2B5EF4-FFF2-40B4-BE49-F238E27FC236}">
                  <a16:creationId xmlns:a16="http://schemas.microsoft.com/office/drawing/2014/main" id="{08ADD0BB-5D7A-499D-831B-F4F68718C554}"/>
                </a:ext>
              </a:extLst>
            </p:cNvPr>
            <p:cNvSpPr txBox="1"/>
            <p:nvPr/>
          </p:nvSpPr>
          <p:spPr>
            <a:xfrm>
              <a:off x="737755" y="2438400"/>
              <a:ext cx="1091045" cy="64633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28</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4" name="TextBox 8">
              <a:extLst>
                <a:ext uri="{FF2B5EF4-FFF2-40B4-BE49-F238E27FC236}">
                  <a16:creationId xmlns:a16="http://schemas.microsoft.com/office/drawing/2014/main" id="{C69508B9-3F6C-4E71-9F49-FD4D179FD895}"/>
                </a:ext>
              </a:extLst>
            </p:cNvPr>
            <p:cNvSpPr txBox="1"/>
            <p:nvPr/>
          </p:nvSpPr>
          <p:spPr>
            <a:xfrm>
              <a:off x="661848" y="2899583"/>
              <a:ext cx="1091045"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effectLst/>
                  <a:uLnTx/>
                  <a:uFillTx/>
                  <a:latin typeface="Arial" panose="020B0604020202020204" pitchFamily="34" charset="0"/>
                  <a:cs typeface="Arial" panose="020B0604020202020204" pitchFamily="34" charset="0"/>
                </a:rPr>
                <a:t>  </a:t>
              </a: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6</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5" name="TextBox 9">
              <a:extLst>
                <a:ext uri="{FF2B5EF4-FFF2-40B4-BE49-F238E27FC236}">
                  <a16:creationId xmlns:a16="http://schemas.microsoft.com/office/drawing/2014/main" id="{F0A5E426-B682-4DBE-8E1D-055EC8F7833B}"/>
                </a:ext>
              </a:extLst>
            </p:cNvPr>
            <p:cNvSpPr txBox="1"/>
            <p:nvPr/>
          </p:nvSpPr>
          <p:spPr>
            <a:xfrm>
              <a:off x="504608" y="2867958"/>
              <a:ext cx="1091045"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x</a:t>
              </a:r>
            </a:p>
          </p:txBody>
        </p:sp>
        <p:cxnSp>
          <p:nvCxnSpPr>
            <p:cNvPr id="46" name="Straight Connector 10">
              <a:extLst>
                <a:ext uri="{FF2B5EF4-FFF2-40B4-BE49-F238E27FC236}">
                  <a16:creationId xmlns:a16="http://schemas.microsoft.com/office/drawing/2014/main" id="{FAF00230-FADA-4DEA-A493-BBE94E05AB05}"/>
                </a:ext>
              </a:extLst>
            </p:cNvPr>
            <p:cNvCxnSpPr/>
            <p:nvPr/>
          </p:nvCxnSpPr>
          <p:spPr>
            <a:xfrm>
              <a:off x="601852" y="3822913"/>
              <a:ext cx="104255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7" name="Group 11">
            <a:extLst>
              <a:ext uri="{FF2B5EF4-FFF2-40B4-BE49-F238E27FC236}">
                <a16:creationId xmlns:a16="http://schemas.microsoft.com/office/drawing/2014/main" id="{61523A7E-DBDA-48EE-9735-A5905B8D6D1C}"/>
              </a:ext>
            </a:extLst>
          </p:cNvPr>
          <p:cNvGrpSpPr/>
          <p:nvPr/>
        </p:nvGrpSpPr>
        <p:grpSpPr>
          <a:xfrm>
            <a:off x="4278245" y="3642003"/>
            <a:ext cx="1371234" cy="1309340"/>
            <a:chOff x="2085476" y="2438400"/>
            <a:chExt cx="1371234" cy="1309340"/>
          </a:xfrm>
        </p:grpSpPr>
        <p:sp>
          <p:nvSpPr>
            <p:cNvPr id="48" name="TextBox 12">
              <a:extLst>
                <a:ext uri="{FF2B5EF4-FFF2-40B4-BE49-F238E27FC236}">
                  <a16:creationId xmlns:a16="http://schemas.microsoft.com/office/drawing/2014/main" id="{C087899C-A627-40A1-9FAE-D1F3E68D31D5}"/>
                </a:ext>
              </a:extLst>
            </p:cNvPr>
            <p:cNvSpPr txBox="1"/>
            <p:nvPr/>
          </p:nvSpPr>
          <p:spPr>
            <a:xfrm>
              <a:off x="2365665" y="2438400"/>
              <a:ext cx="1091045" cy="64633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36</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9" name="TextBox 13">
              <a:extLst>
                <a:ext uri="{FF2B5EF4-FFF2-40B4-BE49-F238E27FC236}">
                  <a16:creationId xmlns:a16="http://schemas.microsoft.com/office/drawing/2014/main" id="{FDDB682D-4556-4E8D-95BD-133F52BBD5BA}"/>
                </a:ext>
              </a:extLst>
            </p:cNvPr>
            <p:cNvSpPr txBox="1"/>
            <p:nvPr/>
          </p:nvSpPr>
          <p:spPr>
            <a:xfrm>
              <a:off x="2302966" y="2822675"/>
              <a:ext cx="1091045"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effectLst/>
                  <a:uLnTx/>
                  <a:uFillTx/>
                  <a:latin typeface="Arial" panose="020B0604020202020204" pitchFamily="34" charset="0"/>
                  <a:cs typeface="Arial" panose="020B0604020202020204" pitchFamily="34" charset="0"/>
                </a:rPr>
                <a:t>  </a:t>
              </a: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4</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50" name="TextBox 14">
              <a:extLst>
                <a:ext uri="{FF2B5EF4-FFF2-40B4-BE49-F238E27FC236}">
                  <a16:creationId xmlns:a16="http://schemas.microsoft.com/office/drawing/2014/main" id="{AA7BD087-5685-4841-BEA7-1E6D6B8678DF}"/>
                </a:ext>
              </a:extLst>
            </p:cNvPr>
            <p:cNvSpPr txBox="1"/>
            <p:nvPr/>
          </p:nvSpPr>
          <p:spPr>
            <a:xfrm>
              <a:off x="2085476" y="2856427"/>
              <a:ext cx="1021248"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x</a:t>
              </a:r>
            </a:p>
          </p:txBody>
        </p:sp>
        <p:cxnSp>
          <p:nvCxnSpPr>
            <p:cNvPr id="51" name="Straight Connector 15">
              <a:extLst>
                <a:ext uri="{FF2B5EF4-FFF2-40B4-BE49-F238E27FC236}">
                  <a16:creationId xmlns:a16="http://schemas.microsoft.com/office/drawing/2014/main" id="{13BA70CC-F4BD-4DBF-AD0B-693764C20B67}"/>
                </a:ext>
              </a:extLst>
            </p:cNvPr>
            <p:cNvCxnSpPr/>
            <p:nvPr/>
          </p:nvCxnSpPr>
          <p:spPr>
            <a:xfrm>
              <a:off x="2188007" y="3747740"/>
              <a:ext cx="104255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7" name="Group 21">
            <a:extLst>
              <a:ext uri="{FF2B5EF4-FFF2-40B4-BE49-F238E27FC236}">
                <a16:creationId xmlns:a16="http://schemas.microsoft.com/office/drawing/2014/main" id="{5ACD82BD-1C3A-4600-A40B-D5C99518536A}"/>
              </a:ext>
            </a:extLst>
          </p:cNvPr>
          <p:cNvGrpSpPr/>
          <p:nvPr/>
        </p:nvGrpSpPr>
        <p:grpSpPr>
          <a:xfrm>
            <a:off x="6512631" y="3593236"/>
            <a:ext cx="1324192" cy="1353722"/>
            <a:chOff x="4823763" y="2438400"/>
            <a:chExt cx="1324192" cy="1353722"/>
          </a:xfrm>
        </p:grpSpPr>
        <p:sp>
          <p:nvSpPr>
            <p:cNvPr id="58" name="TextBox 22">
              <a:extLst>
                <a:ext uri="{FF2B5EF4-FFF2-40B4-BE49-F238E27FC236}">
                  <a16:creationId xmlns:a16="http://schemas.microsoft.com/office/drawing/2014/main" id="{93EEB6D2-3694-45B6-9E40-7511E96CCDE9}"/>
                </a:ext>
              </a:extLst>
            </p:cNvPr>
            <p:cNvSpPr txBox="1"/>
            <p:nvPr/>
          </p:nvSpPr>
          <p:spPr>
            <a:xfrm>
              <a:off x="5056910" y="2438400"/>
              <a:ext cx="1091045" cy="64633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99</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59" name="TextBox 23">
              <a:extLst>
                <a:ext uri="{FF2B5EF4-FFF2-40B4-BE49-F238E27FC236}">
                  <a16:creationId xmlns:a16="http://schemas.microsoft.com/office/drawing/2014/main" id="{76A25168-2608-43EA-A938-B8BD6E6CA721}"/>
                </a:ext>
              </a:extLst>
            </p:cNvPr>
            <p:cNvSpPr txBox="1"/>
            <p:nvPr/>
          </p:nvSpPr>
          <p:spPr>
            <a:xfrm>
              <a:off x="4992666" y="2842257"/>
              <a:ext cx="1091045"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effectLst/>
                  <a:uLnTx/>
                  <a:uFillTx/>
                  <a:latin typeface="Arial" panose="020B0604020202020204" pitchFamily="34" charset="0"/>
                  <a:cs typeface="Arial" panose="020B0604020202020204" pitchFamily="34" charset="0"/>
                </a:rPr>
                <a:t>  </a:t>
              </a:r>
              <a:r>
                <a:rPr kumimoji="0" lang="en-US" sz="3600" b="1" i="0" u="none" strike="noStrike" kern="1200" cap="none" spc="0" normalizeH="0" baseline="0" noProof="0">
                  <a:ln>
                    <a:noFill/>
                  </a:ln>
                  <a:effectLst/>
                  <a:uLnTx/>
                  <a:uFillTx/>
                  <a:latin typeface="Arial" panose="020B0604020202020204" pitchFamily="34" charset="0"/>
                  <a:cs typeface="Arial" panose="020B0604020202020204" pitchFamily="34" charset="0"/>
                </a:rPr>
                <a:t>3</a:t>
              </a:r>
              <a:endParaRPr kumimoji="0" lang="en-US" sz="36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60" name="TextBox 24">
              <a:extLst>
                <a:ext uri="{FF2B5EF4-FFF2-40B4-BE49-F238E27FC236}">
                  <a16:creationId xmlns:a16="http://schemas.microsoft.com/office/drawing/2014/main" id="{8A47EF15-63C9-4B68-A753-11FE5755B7F2}"/>
                </a:ext>
              </a:extLst>
            </p:cNvPr>
            <p:cNvSpPr txBox="1"/>
            <p:nvPr/>
          </p:nvSpPr>
          <p:spPr>
            <a:xfrm>
              <a:off x="4823763" y="2792868"/>
              <a:ext cx="1091045"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x</a:t>
              </a:r>
            </a:p>
          </p:txBody>
        </p:sp>
        <p:cxnSp>
          <p:nvCxnSpPr>
            <p:cNvPr id="61" name="Straight Connector 25">
              <a:extLst>
                <a:ext uri="{FF2B5EF4-FFF2-40B4-BE49-F238E27FC236}">
                  <a16:creationId xmlns:a16="http://schemas.microsoft.com/office/drawing/2014/main" id="{7010F8D8-9997-4861-BBAF-0BF79730E6A2}"/>
                </a:ext>
              </a:extLst>
            </p:cNvPr>
            <p:cNvCxnSpPr/>
            <p:nvPr/>
          </p:nvCxnSpPr>
          <p:spPr>
            <a:xfrm>
              <a:off x="4974914" y="3792122"/>
              <a:ext cx="104255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2" name="TextBox 31">
            <a:extLst>
              <a:ext uri="{FF2B5EF4-FFF2-40B4-BE49-F238E27FC236}">
                <a16:creationId xmlns:a16="http://schemas.microsoft.com/office/drawing/2014/main" id="{3722735D-F6CF-4CC6-92DF-D3E044F08391}"/>
              </a:ext>
            </a:extLst>
          </p:cNvPr>
          <p:cNvSpPr txBox="1"/>
          <p:nvPr/>
        </p:nvSpPr>
        <p:spPr>
          <a:xfrm>
            <a:off x="2288819" y="4993677"/>
            <a:ext cx="10779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168</a:t>
            </a:r>
          </a:p>
        </p:txBody>
      </p:sp>
      <p:sp>
        <p:nvSpPr>
          <p:cNvPr id="63" name="TextBox 32">
            <a:extLst>
              <a:ext uri="{FF2B5EF4-FFF2-40B4-BE49-F238E27FC236}">
                <a16:creationId xmlns:a16="http://schemas.microsoft.com/office/drawing/2014/main" id="{040466B1-A21A-4704-AD1B-D907F8FA385D}"/>
              </a:ext>
            </a:extLst>
          </p:cNvPr>
          <p:cNvSpPr txBox="1"/>
          <p:nvPr/>
        </p:nvSpPr>
        <p:spPr>
          <a:xfrm>
            <a:off x="4359859" y="4962052"/>
            <a:ext cx="125393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144</a:t>
            </a:r>
          </a:p>
        </p:txBody>
      </p:sp>
      <p:sp>
        <p:nvSpPr>
          <p:cNvPr id="65" name="TextBox 34">
            <a:extLst>
              <a:ext uri="{FF2B5EF4-FFF2-40B4-BE49-F238E27FC236}">
                <a16:creationId xmlns:a16="http://schemas.microsoft.com/office/drawing/2014/main" id="{A8A9DF5B-7E91-4040-8B5E-DA40FFE793B2}"/>
              </a:ext>
            </a:extLst>
          </p:cNvPr>
          <p:cNvSpPr txBox="1"/>
          <p:nvPr/>
        </p:nvSpPr>
        <p:spPr>
          <a:xfrm>
            <a:off x="6553454" y="4961183"/>
            <a:ext cx="112962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297</a:t>
            </a:r>
          </a:p>
        </p:txBody>
      </p:sp>
    </p:spTree>
    <p:extLst>
      <p:ext uri="{BB962C8B-B14F-4D97-AF65-F5344CB8AC3E}">
        <p14:creationId xmlns:p14="http://schemas.microsoft.com/office/powerpoint/2010/main" val="262700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par>
                                <p:cTn id="11" presetID="16" presetClass="entr" presetSubtype="21"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barn(inVertical)">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barn(inVertical)">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barn(inVertical)">
                                      <p:cBhvr>
                                        <p:cTn id="28" dur="500"/>
                                        <p:tgtEl>
                                          <p:spTgt spid="35"/>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barn(inVertical)">
                                      <p:cBhvr>
                                        <p:cTn id="33" dur="500"/>
                                        <p:tgtEl>
                                          <p:spTgt spid="42"/>
                                        </p:tgtEl>
                                      </p:cBhvr>
                                    </p:animEffect>
                                  </p:childTnLst>
                                </p:cTn>
                              </p:par>
                              <p:par>
                                <p:cTn id="34" presetID="16" presetClass="entr" presetSubtype="21" fill="hold" nodeType="with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barn(inVertical)">
                                      <p:cBhvr>
                                        <p:cTn id="36" dur="500"/>
                                        <p:tgtEl>
                                          <p:spTgt spid="47"/>
                                        </p:tgtEl>
                                      </p:cBhvr>
                                    </p:animEffect>
                                  </p:childTnLst>
                                </p:cTn>
                              </p:par>
                              <p:par>
                                <p:cTn id="37" presetID="16" presetClass="entr" presetSubtype="21" fill="hold" nodeType="withEffect">
                                  <p:stCondLst>
                                    <p:cond delay="0"/>
                                  </p:stCondLst>
                                  <p:childTnLst>
                                    <p:set>
                                      <p:cBhvr>
                                        <p:cTn id="38" dur="1" fill="hold">
                                          <p:stCondLst>
                                            <p:cond delay="0"/>
                                          </p:stCondLst>
                                        </p:cTn>
                                        <p:tgtEl>
                                          <p:spTgt spid="57"/>
                                        </p:tgtEl>
                                        <p:attrNameLst>
                                          <p:attrName>style.visibility</p:attrName>
                                        </p:attrNameLst>
                                      </p:cBhvr>
                                      <p:to>
                                        <p:strVal val="visible"/>
                                      </p:to>
                                    </p:set>
                                    <p:animEffect transition="in" filter="barn(inVertical)">
                                      <p:cBhvr>
                                        <p:cTn id="39" dur="500"/>
                                        <p:tgtEl>
                                          <p:spTgt spid="57"/>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62"/>
                                        </p:tgtEl>
                                        <p:attrNameLst>
                                          <p:attrName>style.visibility</p:attrName>
                                        </p:attrNameLst>
                                      </p:cBhvr>
                                      <p:to>
                                        <p:strVal val="visible"/>
                                      </p:to>
                                    </p:set>
                                    <p:animEffect transition="in" filter="barn(inVertical)">
                                      <p:cBhvr>
                                        <p:cTn id="44" dur="500"/>
                                        <p:tgtEl>
                                          <p:spTgt spid="62"/>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63"/>
                                        </p:tgtEl>
                                        <p:attrNameLst>
                                          <p:attrName>style.visibility</p:attrName>
                                        </p:attrNameLst>
                                      </p:cBhvr>
                                      <p:to>
                                        <p:strVal val="visible"/>
                                      </p:to>
                                    </p:set>
                                    <p:animEffect transition="in" filter="barn(inVertical)">
                                      <p:cBhvr>
                                        <p:cTn id="49" dur="500"/>
                                        <p:tgtEl>
                                          <p:spTgt spid="63"/>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65"/>
                                        </p:tgtEl>
                                        <p:attrNameLst>
                                          <p:attrName>style.visibility</p:attrName>
                                        </p:attrNameLst>
                                      </p:cBhvr>
                                      <p:to>
                                        <p:strVal val="visible"/>
                                      </p:to>
                                    </p:set>
                                    <p:animEffect transition="in" filter="barn(inVertical)">
                                      <p:cBhvr>
                                        <p:cTn id="54"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5" grpId="0"/>
      <p:bldP spid="62" grpId="0"/>
      <p:bldP spid="63" grpId="0"/>
      <p:bldP spid="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40"/>
          <p:cNvSpPr>
            <a:spLocks noChangeArrowheads="1"/>
          </p:cNvSpPr>
          <p:nvPr/>
        </p:nvSpPr>
        <p:spPr bwMode="auto">
          <a:xfrm>
            <a:off x="248120" y="725619"/>
            <a:ext cx="685800" cy="642938"/>
          </a:xfrm>
          <a:prstGeom prst="ellipse">
            <a:avLst/>
          </a:prstGeom>
          <a:gradFill rotWithShape="1">
            <a:gsLst>
              <a:gs pos="0">
                <a:srgbClr val="FFEBFA"/>
              </a:gs>
              <a:gs pos="30000">
                <a:srgbClr val="C4D6EB"/>
              </a:gs>
              <a:gs pos="60001">
                <a:srgbClr val="85C2FF"/>
              </a:gs>
              <a:gs pos="100000">
                <a:srgbClr val="5E9E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2</a:t>
            </a:r>
          </a:p>
        </p:txBody>
      </p:sp>
      <p:sp>
        <p:nvSpPr>
          <p:cNvPr id="2" name="TextBox 1"/>
          <p:cNvSpPr txBox="1"/>
          <p:nvPr/>
        </p:nvSpPr>
        <p:spPr>
          <a:xfrm>
            <a:off x="981082" y="661416"/>
            <a:ext cx="11010893"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Mỗi</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cuộn</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vải</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dài</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35m.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Hỏi</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2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cuộn</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vải</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như</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thế</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dài</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bao</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nhiêu</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mét</a:t>
            </a:r>
            <a:r>
              <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a:t>
            </a:r>
          </a:p>
        </p:txBody>
      </p:sp>
      <p:sp>
        <p:nvSpPr>
          <p:cNvPr id="7" name="TextBox 6"/>
          <p:cNvSpPr txBox="1"/>
          <p:nvPr/>
        </p:nvSpPr>
        <p:spPr>
          <a:xfrm>
            <a:off x="981082" y="2120569"/>
            <a:ext cx="286850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err="1">
                <a:ln>
                  <a:noFill/>
                </a:ln>
                <a:solidFill>
                  <a:srgbClr val="F79646">
                    <a:lumMod val="75000"/>
                  </a:srgbClr>
                </a:solidFill>
                <a:effectLst/>
                <a:uLnTx/>
                <a:uFillTx/>
                <a:latin typeface="Arial" panose="020B0604020202020204" pitchFamily="34" charset="0"/>
                <a:cs typeface="Arial" panose="020B0604020202020204" pitchFamily="34" charset="0"/>
              </a:rPr>
              <a:t>Tóm</a:t>
            </a:r>
            <a:r>
              <a:rPr kumimoji="0" lang="en-US" sz="3200" b="1" i="0" u="sng" strike="noStrike" kern="1200" cap="none" spc="0" normalizeH="0" baseline="0" noProof="0">
                <a:ln>
                  <a:noFill/>
                </a:ln>
                <a:solidFill>
                  <a:srgbClr val="F79646">
                    <a:lumMod val="75000"/>
                  </a:srgbClr>
                </a:solidFill>
                <a:effectLst/>
                <a:uLnTx/>
                <a:uFillTx/>
                <a:latin typeface="Arial" panose="020B0604020202020204" pitchFamily="34" charset="0"/>
                <a:cs typeface="Arial" panose="020B0604020202020204" pitchFamily="34" charset="0"/>
              </a:rPr>
              <a:t> tắt:</a:t>
            </a:r>
            <a:endParaRPr kumimoji="0" lang="en-US" sz="3200" b="1" i="0" u="sng" strike="noStrike" kern="1200" cap="none" spc="0" normalizeH="0" baseline="0" noProof="0" dirty="0">
              <a:ln>
                <a:noFill/>
              </a:ln>
              <a:solidFill>
                <a:srgbClr val="F79646">
                  <a:lumMod val="75000"/>
                </a:srgbClr>
              </a:solidFill>
              <a:effectLst/>
              <a:uLnTx/>
              <a:uFillTx/>
              <a:latin typeface="Arial" panose="020B0604020202020204" pitchFamily="34" charset="0"/>
              <a:cs typeface="Arial" panose="020B0604020202020204" pitchFamily="34" charset="0"/>
            </a:endParaRPr>
          </a:p>
        </p:txBody>
      </p:sp>
      <p:sp>
        <p:nvSpPr>
          <p:cNvPr id="8" name="TextBox 7"/>
          <p:cNvSpPr txBox="1"/>
          <p:nvPr/>
        </p:nvSpPr>
        <p:spPr>
          <a:xfrm>
            <a:off x="1087584" y="2857410"/>
            <a:ext cx="3431320" cy="107721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1 </a:t>
            </a:r>
            <a:r>
              <a:rPr kumimoji="0" lang="en-US" sz="3200" b="1" i="0" u="none" strike="noStrike" kern="1200" cap="none" spc="0" normalizeH="0" baseline="0" noProof="0" dirty="0" err="1">
                <a:ln>
                  <a:noFill/>
                </a:ln>
                <a:solidFill>
                  <a:srgbClr val="7030A0"/>
                </a:solidFill>
                <a:effectLst/>
                <a:uLnTx/>
                <a:uFillTx/>
                <a:latin typeface="Arial" panose="020B0604020202020204" pitchFamily="34" charset="0"/>
                <a:cs typeface="Arial" panose="020B0604020202020204" pitchFamily="34" charset="0"/>
              </a:rPr>
              <a:t>cuộn</a:t>
            </a:r>
            <a:r>
              <a:rPr kumimoji="0" lang="en-US" sz="3200" b="1" i="0" u="none" strike="noStrike" kern="120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35m</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2 </a:t>
            </a:r>
            <a:r>
              <a:rPr kumimoji="0" lang="en-US" sz="3200" b="1" i="0" u="none" strike="noStrike" kern="1200" cap="none" spc="0" normalizeH="0" baseline="0" noProof="0" dirty="0" err="1">
                <a:ln>
                  <a:noFill/>
                </a:ln>
                <a:solidFill>
                  <a:srgbClr val="7030A0"/>
                </a:solidFill>
                <a:effectLst/>
                <a:uLnTx/>
                <a:uFillTx/>
                <a:latin typeface="Arial" panose="020B0604020202020204" pitchFamily="34" charset="0"/>
                <a:cs typeface="Arial" panose="020B0604020202020204" pitchFamily="34" charset="0"/>
              </a:rPr>
              <a:t>cuộn</a:t>
            </a:r>
            <a:r>
              <a:rPr kumimoji="0" lang="en-US" sz="3200" b="1" i="0" u="none" strike="noStrike" kern="120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 m ?</a:t>
            </a:r>
          </a:p>
        </p:txBody>
      </p:sp>
      <p:cxnSp>
        <p:nvCxnSpPr>
          <p:cNvPr id="9" name="Straight Connector 8"/>
          <p:cNvCxnSpPr/>
          <p:nvPr/>
        </p:nvCxnSpPr>
        <p:spPr>
          <a:xfrm>
            <a:off x="4518904" y="2432339"/>
            <a:ext cx="0" cy="213360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76777" y="2120569"/>
            <a:ext cx="7010398" cy="206210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Bài</a:t>
            </a:r>
            <a:r>
              <a:rPr kumimoji="0" lang="en-US" sz="3200" b="1" i="0" u="sng"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3200" b="1" i="0" u="sng"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giải</a:t>
            </a:r>
            <a:r>
              <a:rPr kumimoji="0" lang="en-US" sz="3200" b="1" i="0" u="sng"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err="1">
                <a:ln>
                  <a:noFill/>
                </a:ln>
                <a:solidFill>
                  <a:srgbClr val="002060"/>
                </a:solidFill>
                <a:effectLst/>
                <a:uLnTx/>
                <a:uFillTx/>
                <a:latin typeface="Arial" panose="020B0604020202020204" pitchFamily="34" charset="0"/>
                <a:cs typeface="Arial" panose="020B0604020202020204" pitchFamily="34" charset="0"/>
              </a:rPr>
              <a:t>Số</a:t>
            </a:r>
            <a:r>
              <a:rPr kumimoji="0" lang="en-US" sz="32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 mét</a:t>
            </a:r>
            <a:r>
              <a:rPr kumimoji="0" lang="en-US" sz="3200" b="1" i="0" u="none" strike="noStrike" kern="1200" cap="none" spc="0" normalizeH="0" noProof="0">
                <a:ln>
                  <a:noFill/>
                </a:ln>
                <a:solidFill>
                  <a:srgbClr val="002060"/>
                </a:solidFill>
                <a:effectLst/>
                <a:uLnTx/>
                <a:uFillTx/>
                <a:latin typeface="Arial" panose="020B0604020202020204" pitchFamily="34" charset="0"/>
                <a:cs typeface="Arial" panose="020B0604020202020204" pitchFamily="34" charset="0"/>
              </a:rPr>
              <a:t> hai cuộn vải như thế dài là</a:t>
            </a:r>
            <a:r>
              <a:rPr kumimoji="0" lang="en-US" sz="32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a:t>
            </a:r>
            <a:endPar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35 x 2 = 70 (m)</a:t>
            </a:r>
            <a:endPar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          Đáp </a:t>
            </a:r>
            <a:r>
              <a:rPr kumimoji="0" lang="en-US" sz="3200" b="1" i="0" u="none" strike="noStrike" kern="1200" cap="none" spc="0" normalizeH="0" baseline="0" noProof="0" dirty="0" err="1">
                <a:ln>
                  <a:noFill/>
                </a:ln>
                <a:solidFill>
                  <a:srgbClr val="002060"/>
                </a:solidFill>
                <a:effectLst/>
                <a:uLnTx/>
                <a:uFillTx/>
                <a:latin typeface="Arial" panose="020B0604020202020204" pitchFamily="34" charset="0"/>
                <a:cs typeface="Arial" panose="020B0604020202020204" pitchFamily="34" charset="0"/>
              </a:rPr>
              <a:t>số</a:t>
            </a:r>
            <a:r>
              <a:rPr kumimoji="0" lang="en-US" sz="3200" b="1" i="0" u="none" strike="noStrike" kern="1200" cap="none" spc="0" normalizeH="0" baseline="0" noProof="0">
                <a:ln>
                  <a:noFill/>
                </a:ln>
                <a:solidFill>
                  <a:srgbClr val="002060"/>
                </a:solidFill>
                <a:effectLst/>
                <a:uLnTx/>
                <a:uFillTx/>
                <a:latin typeface="Arial" panose="020B0604020202020204" pitchFamily="34" charset="0"/>
                <a:cs typeface="Arial" panose="020B0604020202020204" pitchFamily="34" charset="0"/>
              </a:rPr>
              <a:t>: 70 mét.</a:t>
            </a:r>
            <a:endParaRPr kumimoji="0" lang="en-US" sz="32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502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barn(inVertical)">
                                      <p:cBhvr>
                                        <p:cTn id="26" dur="500"/>
                                        <p:tgtEl>
                                          <p:spTgt spid="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Effect transition="in" filter="barn(inVertical)">
                                      <p:cBhvr>
                                        <p:cTn id="31" dur="500"/>
                                        <p:tgtEl>
                                          <p:spTgt spid="8">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Effect transition="in" filter="wipe(down)">
                                      <p:cBhvr>
                                        <p:cTn id="36" dur="500"/>
                                        <p:tgtEl>
                                          <p:spTgt spid="1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0">
                                            <p:txEl>
                                              <p:pRg st="1" end="1"/>
                                            </p:txEl>
                                          </p:spTgt>
                                        </p:tgtEl>
                                        <p:attrNameLst>
                                          <p:attrName>style.visibility</p:attrName>
                                        </p:attrNameLst>
                                      </p:cBhvr>
                                      <p:to>
                                        <p:strVal val="visible"/>
                                      </p:to>
                                    </p:set>
                                    <p:animEffect transition="in" filter="wipe(down)">
                                      <p:cBhvr>
                                        <p:cTn id="41" dur="500"/>
                                        <p:tgtEl>
                                          <p:spTgt spid="10">
                                            <p:txEl>
                                              <p:pRg st="1" end="1"/>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10">
                                            <p:txEl>
                                              <p:pRg st="2" end="2"/>
                                            </p:txEl>
                                          </p:spTgt>
                                        </p:tgtEl>
                                        <p:attrNameLst>
                                          <p:attrName>style.visibility</p:attrName>
                                        </p:attrNameLst>
                                      </p:cBhvr>
                                      <p:to>
                                        <p:strVal val="visible"/>
                                      </p:to>
                                    </p:set>
                                    <p:animEffect transition="in" filter="wipe(down)">
                                      <p:cBhvr>
                                        <p:cTn id="44" dur="500"/>
                                        <p:tgtEl>
                                          <p:spTgt spid="10">
                                            <p:txEl>
                                              <p:pRg st="2" end="2"/>
                                            </p:txEl>
                                          </p:spTgt>
                                        </p:tgtEl>
                                      </p:cBhvr>
                                    </p:animEffect>
                                  </p:childTnLst>
                                </p:cTn>
                              </p:par>
                              <p:par>
                                <p:cTn id="45" presetID="22" presetClass="entr" presetSubtype="4" fill="hold" nodeType="withEffect">
                                  <p:stCondLst>
                                    <p:cond delay="0"/>
                                  </p:stCondLst>
                                  <p:childTnLst>
                                    <p:set>
                                      <p:cBhvr>
                                        <p:cTn id="46" dur="1" fill="hold">
                                          <p:stCondLst>
                                            <p:cond delay="0"/>
                                          </p:stCondLst>
                                        </p:cTn>
                                        <p:tgtEl>
                                          <p:spTgt spid="10">
                                            <p:txEl>
                                              <p:pRg st="3" end="3"/>
                                            </p:txEl>
                                          </p:spTgt>
                                        </p:tgtEl>
                                        <p:attrNameLst>
                                          <p:attrName>style.visibility</p:attrName>
                                        </p:attrNameLst>
                                      </p:cBhvr>
                                      <p:to>
                                        <p:strVal val="visible"/>
                                      </p:to>
                                    </p:set>
                                    <p:animEffect transition="in" filter="wipe(down)">
                                      <p:cBhvr>
                                        <p:cTn id="4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0">
            <a:extLst>
              <a:ext uri="{FF2B5EF4-FFF2-40B4-BE49-F238E27FC236}">
                <a16:creationId xmlns:a16="http://schemas.microsoft.com/office/drawing/2014/main" id="{4D18BA0D-B08B-40F7-B526-4F53C20777E8}"/>
              </a:ext>
            </a:extLst>
          </p:cNvPr>
          <p:cNvSpPr>
            <a:spLocks noChangeArrowheads="1"/>
          </p:cNvSpPr>
          <p:nvPr/>
        </p:nvSpPr>
        <p:spPr bwMode="auto">
          <a:xfrm>
            <a:off x="810690" y="765060"/>
            <a:ext cx="685800" cy="642938"/>
          </a:xfrm>
          <a:prstGeom prst="ellipse">
            <a:avLst/>
          </a:prstGeom>
          <a:gradFill rotWithShape="1">
            <a:gsLst>
              <a:gs pos="0">
                <a:srgbClr val="FFEBFA"/>
              </a:gs>
              <a:gs pos="30000">
                <a:srgbClr val="C4D6EB"/>
              </a:gs>
              <a:gs pos="60001">
                <a:srgbClr val="85C2FF"/>
              </a:gs>
              <a:gs pos="100000">
                <a:srgbClr val="5E9E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3</a:t>
            </a:r>
          </a:p>
        </p:txBody>
      </p:sp>
      <p:sp>
        <p:nvSpPr>
          <p:cNvPr id="3" name="TextBox 1">
            <a:extLst>
              <a:ext uri="{FF2B5EF4-FFF2-40B4-BE49-F238E27FC236}">
                <a16:creationId xmlns:a16="http://schemas.microsoft.com/office/drawing/2014/main" id="{672EFC67-75A3-4569-B47E-CD977CAA7F75}"/>
              </a:ext>
            </a:extLst>
          </p:cNvPr>
          <p:cNvSpPr txBox="1"/>
          <p:nvPr/>
        </p:nvSpPr>
        <p:spPr>
          <a:xfrm>
            <a:off x="1504957" y="823223"/>
            <a:ext cx="1101089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effectLst/>
                <a:uLnTx/>
                <a:uFillTx/>
                <a:latin typeface="Arial" panose="020B0604020202020204" pitchFamily="34" charset="0"/>
                <a:cs typeface="Arial" panose="020B0604020202020204" pitchFamily="34" charset="0"/>
              </a:rPr>
              <a:t>Tìm</a:t>
            </a:r>
            <a:r>
              <a:rPr kumimoji="0" lang="en-US" sz="3200" b="1"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x</a:t>
            </a:r>
            <a:r>
              <a:rPr kumimoji="0" lang="en-US" sz="3200" b="1" i="0" u="none" strike="noStrike" kern="1200" cap="none" spc="0" normalizeH="0" baseline="0" noProof="0" dirty="0">
                <a:ln>
                  <a:noFill/>
                </a:ln>
                <a:effectLst/>
                <a:uLnTx/>
                <a:uFillTx/>
                <a:latin typeface="Arial" panose="020B0604020202020204" pitchFamily="34" charset="0"/>
                <a:cs typeface="Arial" panose="020B0604020202020204" pitchFamily="34" charset="0"/>
              </a:rPr>
              <a:t>:</a:t>
            </a:r>
          </a:p>
        </p:txBody>
      </p:sp>
      <p:sp>
        <p:nvSpPr>
          <p:cNvPr id="6" name="Hộp Văn bản 5">
            <a:extLst>
              <a:ext uri="{FF2B5EF4-FFF2-40B4-BE49-F238E27FC236}">
                <a16:creationId xmlns:a16="http://schemas.microsoft.com/office/drawing/2014/main" id="{F620E03E-DFAC-4755-AA9C-978755CE8D86}"/>
              </a:ext>
            </a:extLst>
          </p:cNvPr>
          <p:cNvSpPr txBox="1"/>
          <p:nvPr/>
        </p:nvSpPr>
        <p:spPr>
          <a:xfrm>
            <a:off x="982133" y="1439817"/>
            <a:ext cx="3506491" cy="584775"/>
          </a:xfrm>
          <a:prstGeom prst="rect">
            <a:avLst/>
          </a:prstGeom>
          <a:noFill/>
        </p:spPr>
        <p:txBody>
          <a:bodyPr wrap="square">
            <a:spAutoFit/>
          </a:bodyPr>
          <a:lstStyle/>
          <a:p>
            <a:pPr lvl="0" algn="ctr">
              <a:defRPr/>
            </a:pPr>
            <a:r>
              <a:rPr kumimoji="0" lang="en-US" sz="3200" b="1" i="0" strike="noStrike" kern="1200" cap="none" spc="0" normalizeH="0" baseline="0" noProof="0" dirty="0">
                <a:ln>
                  <a:noFill/>
                </a:ln>
                <a:effectLst/>
                <a:uLnTx/>
                <a:uFillTx/>
                <a:latin typeface="Arial" panose="020B0604020202020204" pitchFamily="34" charset="0"/>
                <a:cs typeface="Arial" panose="020B0604020202020204" pitchFamily="34" charset="0"/>
              </a:rPr>
              <a:t>a) </a:t>
            </a:r>
            <a:r>
              <a:rPr lang="en-US" sz="3200" b="1" i="1" dirty="0">
                <a:latin typeface="Times New Roman" panose="02020603050405020304" pitchFamily="18" charset="0"/>
                <a:cs typeface="Times New Roman" panose="02020603050405020304" pitchFamily="18" charset="0"/>
              </a:rPr>
              <a:t>x</a:t>
            </a:r>
            <a:r>
              <a:rPr kumimoji="0" lang="en-US" sz="3200" b="1" i="0" strike="noStrike" kern="1200" cap="none" spc="0" normalizeH="0" baseline="0" noProof="0" dirty="0">
                <a:ln>
                  <a:noFill/>
                </a:ln>
                <a:effectLst/>
                <a:uLnTx/>
                <a:uFillTx/>
                <a:latin typeface="Arial" panose="020B0604020202020204" pitchFamily="34" charset="0"/>
                <a:cs typeface="Arial" panose="020B0604020202020204" pitchFamily="34" charset="0"/>
              </a:rPr>
              <a:t> : 6 = 12</a:t>
            </a:r>
          </a:p>
        </p:txBody>
      </p:sp>
      <p:sp>
        <p:nvSpPr>
          <p:cNvPr id="7" name="Hộp Văn bản 6">
            <a:extLst>
              <a:ext uri="{FF2B5EF4-FFF2-40B4-BE49-F238E27FC236}">
                <a16:creationId xmlns:a16="http://schemas.microsoft.com/office/drawing/2014/main" id="{0545E992-E79A-45E7-973C-B04B78FE845B}"/>
              </a:ext>
            </a:extLst>
          </p:cNvPr>
          <p:cNvSpPr txBox="1"/>
          <p:nvPr/>
        </p:nvSpPr>
        <p:spPr>
          <a:xfrm>
            <a:off x="2568286" y="2618857"/>
            <a:ext cx="3144982" cy="584775"/>
          </a:xfrm>
          <a:prstGeom prst="rect">
            <a:avLst/>
          </a:prstGeom>
          <a:noFill/>
        </p:spPr>
        <p:txBody>
          <a:bodyPr wrap="square">
            <a:spAutoFit/>
          </a:bodyPr>
          <a:lstStyle/>
          <a:p>
            <a:pPr lvl="0">
              <a:defRPr/>
            </a:pPr>
            <a:r>
              <a:rPr kumimoji="0" lang="en-US" sz="3200" b="1" i="0"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lang="en-US" sz="3200" b="1" i="1" dirty="0">
                <a:solidFill>
                  <a:srgbClr val="FF0000"/>
                </a:solidFill>
                <a:latin typeface="Times New Roman" panose="02020603050405020304" pitchFamily="18" charset="0"/>
                <a:cs typeface="Times New Roman" panose="02020603050405020304" pitchFamily="18" charset="0"/>
              </a:rPr>
              <a:t> x</a:t>
            </a:r>
            <a:r>
              <a:rPr kumimoji="0" lang="en-US" sz="3200" b="1" i="0"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 72</a:t>
            </a:r>
          </a:p>
        </p:txBody>
      </p:sp>
      <p:sp>
        <p:nvSpPr>
          <p:cNvPr id="8" name="Hộp Văn bản 7">
            <a:extLst>
              <a:ext uri="{FF2B5EF4-FFF2-40B4-BE49-F238E27FC236}">
                <a16:creationId xmlns:a16="http://schemas.microsoft.com/office/drawing/2014/main" id="{A38FC589-B8B8-4F5B-9EF1-2A09592FA6E9}"/>
              </a:ext>
            </a:extLst>
          </p:cNvPr>
          <p:cNvSpPr txBox="1"/>
          <p:nvPr/>
        </p:nvSpPr>
        <p:spPr>
          <a:xfrm>
            <a:off x="2568286" y="2033425"/>
            <a:ext cx="3144982" cy="584775"/>
          </a:xfrm>
          <a:prstGeom prst="rect">
            <a:avLst/>
          </a:prstGeom>
          <a:noFill/>
        </p:spPr>
        <p:txBody>
          <a:bodyPr wrap="square">
            <a:spAutoFit/>
          </a:bodyPr>
          <a:lstStyle/>
          <a:p>
            <a:pPr lvl="0">
              <a:defRPr/>
            </a:pPr>
            <a:r>
              <a:rPr kumimoji="0" lang="en-US" sz="3200" b="1" i="0"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lang="en-US" sz="3200" b="1" i="1" dirty="0">
                <a:latin typeface="Times New Roman" panose="02020603050405020304" pitchFamily="18" charset="0"/>
                <a:cs typeface="Times New Roman" panose="02020603050405020304" pitchFamily="18" charset="0"/>
              </a:rPr>
              <a:t> </a:t>
            </a:r>
            <a:r>
              <a:rPr lang="en-US" sz="3200" b="1" i="1" dirty="0">
                <a:solidFill>
                  <a:srgbClr val="FF0000"/>
                </a:solidFill>
                <a:latin typeface="Times New Roman" panose="02020603050405020304" pitchFamily="18" charset="0"/>
                <a:cs typeface="Times New Roman" panose="02020603050405020304" pitchFamily="18" charset="0"/>
              </a:rPr>
              <a:t>x</a:t>
            </a:r>
            <a:r>
              <a:rPr kumimoji="0" lang="en-US" sz="3200" b="1" i="0"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 12 x 6</a:t>
            </a:r>
          </a:p>
        </p:txBody>
      </p:sp>
      <p:sp>
        <p:nvSpPr>
          <p:cNvPr id="9" name="Hộp Văn bản 8">
            <a:extLst>
              <a:ext uri="{FF2B5EF4-FFF2-40B4-BE49-F238E27FC236}">
                <a16:creationId xmlns:a16="http://schemas.microsoft.com/office/drawing/2014/main" id="{9B11A5DC-AE0E-42C4-9641-9A3F44626C07}"/>
              </a:ext>
            </a:extLst>
          </p:cNvPr>
          <p:cNvSpPr txBox="1"/>
          <p:nvPr/>
        </p:nvSpPr>
        <p:spPr>
          <a:xfrm>
            <a:off x="7590752" y="1439817"/>
            <a:ext cx="3506491" cy="584775"/>
          </a:xfrm>
          <a:prstGeom prst="rect">
            <a:avLst/>
          </a:prstGeom>
          <a:noFill/>
        </p:spPr>
        <p:txBody>
          <a:bodyPr wrap="square">
            <a:spAutoFit/>
          </a:bodyPr>
          <a:lstStyle/>
          <a:p>
            <a:pPr lvl="0" algn="ctr">
              <a:defRPr/>
            </a:pPr>
            <a:r>
              <a:rPr lang="en-US" sz="3200" b="1" dirty="0">
                <a:latin typeface="Arial" panose="020B0604020202020204" pitchFamily="34" charset="0"/>
                <a:cs typeface="Arial" panose="020B0604020202020204" pitchFamily="34" charset="0"/>
              </a:rPr>
              <a:t>b</a:t>
            </a:r>
            <a:r>
              <a:rPr kumimoji="0" lang="en-US" sz="3200" b="1" i="0"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lang="en-US" sz="3200" b="1" i="1" dirty="0">
                <a:latin typeface="Times New Roman" panose="02020603050405020304" pitchFamily="18" charset="0"/>
                <a:cs typeface="Times New Roman" panose="02020603050405020304" pitchFamily="18" charset="0"/>
              </a:rPr>
              <a:t>x</a:t>
            </a:r>
            <a:r>
              <a:rPr kumimoji="0" lang="en-US" sz="3200" b="1" i="0" strike="noStrike" kern="1200" cap="none" spc="0" normalizeH="0" baseline="0" noProof="0" dirty="0">
                <a:ln>
                  <a:noFill/>
                </a:ln>
                <a:effectLst/>
                <a:uLnTx/>
                <a:uFillTx/>
                <a:latin typeface="Arial" panose="020B0604020202020204" pitchFamily="34" charset="0"/>
                <a:cs typeface="Arial" panose="020B0604020202020204" pitchFamily="34" charset="0"/>
              </a:rPr>
              <a:t> : 4 = 23</a:t>
            </a:r>
          </a:p>
        </p:txBody>
      </p:sp>
      <p:sp>
        <p:nvSpPr>
          <p:cNvPr id="10" name="Hộp Văn bản 9">
            <a:extLst>
              <a:ext uri="{FF2B5EF4-FFF2-40B4-BE49-F238E27FC236}">
                <a16:creationId xmlns:a16="http://schemas.microsoft.com/office/drawing/2014/main" id="{159408F7-3358-46FF-9FB7-0D5BFD41FD23}"/>
              </a:ext>
            </a:extLst>
          </p:cNvPr>
          <p:cNvSpPr txBox="1"/>
          <p:nvPr/>
        </p:nvSpPr>
        <p:spPr>
          <a:xfrm>
            <a:off x="9186153" y="1997748"/>
            <a:ext cx="3144982" cy="584775"/>
          </a:xfrm>
          <a:prstGeom prst="rect">
            <a:avLst/>
          </a:prstGeom>
          <a:noFill/>
        </p:spPr>
        <p:txBody>
          <a:bodyPr wrap="square">
            <a:spAutoFit/>
          </a:bodyPr>
          <a:lstStyle/>
          <a:p>
            <a:pPr lvl="0">
              <a:defRPr/>
            </a:pPr>
            <a:r>
              <a:rPr kumimoji="0" lang="en-US" sz="3200" b="1" i="0"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lang="en-US" sz="3200" b="1" i="1" dirty="0">
                <a:latin typeface="Times New Roman" panose="02020603050405020304" pitchFamily="18" charset="0"/>
                <a:cs typeface="Times New Roman" panose="02020603050405020304" pitchFamily="18" charset="0"/>
              </a:rPr>
              <a:t> </a:t>
            </a:r>
            <a:r>
              <a:rPr lang="en-US" sz="3200" b="1" i="1" dirty="0">
                <a:solidFill>
                  <a:srgbClr val="FF0000"/>
                </a:solidFill>
                <a:latin typeface="Times New Roman" panose="02020603050405020304" pitchFamily="18" charset="0"/>
                <a:cs typeface="Times New Roman" panose="02020603050405020304" pitchFamily="18" charset="0"/>
              </a:rPr>
              <a:t>x</a:t>
            </a:r>
            <a:r>
              <a:rPr kumimoji="0" lang="en-US" sz="3200" b="1" i="0"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 23 x 4</a:t>
            </a:r>
          </a:p>
        </p:txBody>
      </p:sp>
      <p:sp>
        <p:nvSpPr>
          <p:cNvPr id="11" name="Hộp Văn bản 10">
            <a:extLst>
              <a:ext uri="{FF2B5EF4-FFF2-40B4-BE49-F238E27FC236}">
                <a16:creationId xmlns:a16="http://schemas.microsoft.com/office/drawing/2014/main" id="{8D0B1D36-AE22-4BC2-B286-38CA9725D25A}"/>
              </a:ext>
            </a:extLst>
          </p:cNvPr>
          <p:cNvSpPr txBox="1"/>
          <p:nvPr/>
        </p:nvSpPr>
        <p:spPr>
          <a:xfrm>
            <a:off x="9343997" y="2555679"/>
            <a:ext cx="3144982" cy="584775"/>
          </a:xfrm>
          <a:prstGeom prst="rect">
            <a:avLst/>
          </a:prstGeom>
          <a:noFill/>
        </p:spPr>
        <p:txBody>
          <a:bodyPr wrap="square">
            <a:spAutoFit/>
          </a:bodyPr>
          <a:lstStyle/>
          <a:p>
            <a:pPr lvl="0">
              <a:defRPr/>
            </a:pPr>
            <a:r>
              <a:rPr lang="en-US" sz="3200" b="1" i="1" dirty="0">
                <a:solidFill>
                  <a:srgbClr val="FF0000"/>
                </a:solidFill>
                <a:latin typeface="Times New Roman" panose="02020603050405020304" pitchFamily="18" charset="0"/>
                <a:cs typeface="Times New Roman" panose="02020603050405020304" pitchFamily="18" charset="0"/>
              </a:rPr>
              <a:t> x</a:t>
            </a:r>
            <a:r>
              <a:rPr kumimoji="0" lang="en-US" sz="3200" b="1" i="0"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 92</a:t>
            </a:r>
          </a:p>
        </p:txBody>
      </p:sp>
      <p:pic>
        <p:nvPicPr>
          <p:cNvPr id="2050" name="Picture 2" descr="Dance Cartoon GIF - Dance Cartoon PartyHard - Discover &amp;amp; Share GIFs">
            <a:extLst>
              <a:ext uri="{FF2B5EF4-FFF2-40B4-BE49-F238E27FC236}">
                <a16:creationId xmlns:a16="http://schemas.microsoft.com/office/drawing/2014/main" id="{12C1327F-B000-451D-91E2-5553D2F60A7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994811" y="3068223"/>
            <a:ext cx="3017447" cy="2446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50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0">
                                            <p:txEl>
                                              <p:pRg st="0" end="0"/>
                                            </p:txEl>
                                          </p:spTgt>
                                        </p:tgtEl>
                                        <p:attrNameLst>
                                          <p:attrName>style.visibility</p:attrName>
                                        </p:attrNameLst>
                                      </p:cBhvr>
                                      <p:to>
                                        <p:strVal val="visible"/>
                                      </p:to>
                                    </p:set>
                                    <p:animEffect transition="in" filter="barn(inVertical)">
                                      <p:cBhvr>
                                        <p:cTn id="34" dur="500"/>
                                        <p:tgtEl>
                                          <p:spTgt spid="10">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barn(inVertical)">
                                      <p:cBhvr>
                                        <p:cTn id="39"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2640013" y="2420939"/>
            <a:ext cx="611663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buNone/>
            </a:pPr>
            <a:r>
              <a:rPr lang="vi-VN" altLang="en-US" sz="3200" b="1" u="sng" dirty="0">
                <a:latin typeface="Times New Roman" panose="02020603050405020304" pitchFamily="18" charset="0"/>
              </a:rPr>
              <a:t>Dặn dò:</a:t>
            </a:r>
            <a:endParaRPr lang="en-US" altLang="en-US" sz="3200" b="1" u="sng" dirty="0">
              <a:latin typeface="Times New Roman" panose="02020603050405020304" pitchFamily="18" charset="0"/>
            </a:endParaRPr>
          </a:p>
          <a:p>
            <a:pPr>
              <a:spcBef>
                <a:spcPct val="50000"/>
              </a:spcBef>
              <a:buChar char="-"/>
            </a:pPr>
            <a:r>
              <a:rPr lang="vi-VN" altLang="en-US" sz="3200" b="1" dirty="0">
                <a:latin typeface="Times New Roman" panose="02020603050405020304" pitchFamily="18" charset="0"/>
                <a:ea typeface="SimSun" panose="02010600030101010101" pitchFamily="2" charset="-122"/>
              </a:rPr>
              <a:t> </a:t>
            </a:r>
            <a:r>
              <a:rPr lang="en-US" altLang="zh-CN" sz="3200" b="1" dirty="0">
                <a:latin typeface="Times New Roman" panose="02020603050405020304" pitchFamily="18" charset="0"/>
                <a:ea typeface="SimSun" panose="02010600030101010101" pitchFamily="2" charset="-122"/>
              </a:rPr>
              <a:t>Chuẩn bị bài:</a:t>
            </a:r>
            <a:r>
              <a:rPr lang="vi-VN" altLang="en-US" sz="3200" b="1" dirty="0">
                <a:latin typeface="Times New Roman" panose="02020603050405020304" pitchFamily="18" charset="0"/>
              </a:rPr>
              <a:t> Luyện tập.</a:t>
            </a:r>
            <a:endParaRPr lang="en-US" altLang="en-US" sz="3200" b="1" dirty="0">
              <a:latin typeface="Times New Roman" panose="02020603050405020304" pitchFamily="18" charset="0"/>
              <a:cs typeface="Times New Roman" panose="02020603050405020304" pitchFamily="18" charset="0"/>
            </a:endParaRPr>
          </a:p>
          <a:p>
            <a:pPr>
              <a:spcBef>
                <a:spcPct val="50000"/>
              </a:spcBef>
              <a:buChar char="-"/>
            </a:pPr>
            <a:r>
              <a:rPr lang="vi-VN"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Làm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vở</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bài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tập</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toán</a:t>
            </a:r>
            <a:r>
              <a:rPr lang="en-US" altLang="en-US" sz="3200" b="1" dirty="0">
                <a:latin typeface="Times New Roman" panose="02020603050405020304" pitchFamily="18" charset="0"/>
                <a:cs typeface="Times New Roman" panose="02020603050405020304" pitchFamily="18" charset="0"/>
              </a:rPr>
              <a:t> – </a:t>
            </a:r>
            <a:r>
              <a:rPr lang="en-US" altLang="en-US" sz="3200" b="1" dirty="0" err="1">
                <a:latin typeface="Times New Roman" panose="02020603050405020304" pitchFamily="18" charset="0"/>
                <a:cs typeface="Times New Roman" panose="02020603050405020304" pitchFamily="18" charset="0"/>
              </a:rPr>
              <a:t>trang</a:t>
            </a:r>
            <a:r>
              <a:rPr lang="en-US" altLang="en-US" sz="3200" b="1" dirty="0">
                <a:latin typeface="Times New Roman" panose="02020603050405020304" pitchFamily="18" charset="0"/>
                <a:cs typeface="Times New Roman" panose="02020603050405020304" pitchFamily="18" charset="0"/>
              </a:rPr>
              <a:t> 27</a:t>
            </a:r>
            <a:endParaRPr lang="vi-VN" altLang="en-US" sz="3200" b="1" dirty="0">
              <a:latin typeface="Times New Roman" panose="02020603050405020304" pitchFamily="18" charset="0"/>
            </a:endParaRPr>
          </a:p>
        </p:txBody>
      </p:sp>
    </p:spTree>
    <p:extLst>
      <p:ext uri="{BB962C8B-B14F-4D97-AF65-F5344CB8AC3E}">
        <p14:creationId xmlns:p14="http://schemas.microsoft.com/office/powerpoint/2010/main" val="9061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318&quot;/&gt;&lt;/object&gt;&lt;object type=&quot;3&quot; unique_id=&quot;10004&quot;&gt;&lt;property id=&quot;20148&quot; value=&quot;5&quot;/&gt;&lt;property id=&quot;20300&quot; value=&quot;Slide 2&quot;/&gt;&lt;property id=&quot;20307&quot; value=&quot;256&quot;/&gt;&lt;/object&gt;&lt;object type=&quot;3&quot; unique_id=&quot;10005&quot;&gt;&lt;property id=&quot;20148&quot; value=&quot;5&quot;/&gt;&lt;property id=&quot;20300&quot; value=&quot;Slide 3&quot;/&gt;&lt;property id=&quot;20307&quot; value=&quot;258&quot;/&gt;&lt;/object&gt;&lt;object type=&quot;3&quot; unique_id=&quot;10006&quot;&gt;&lt;property id=&quot;20148&quot; value=&quot;5&quot;/&gt;&lt;property id=&quot;20300&quot; value=&quot;Slide 4&quot;/&gt;&lt;property id=&quot;20307&quot; value=&quot;257&quot;/&gt;&lt;/object&gt;&lt;object type=&quot;3&quot; unique_id=&quot;10007&quot;&gt;&lt;property id=&quot;20148&quot; value=&quot;5&quot;/&gt;&lt;property id=&quot;20300&quot; value=&quot;Slide 5&quot;/&gt;&lt;property id=&quot;20307&quot; value=&quot;259&quot;/&gt;&lt;/object&gt;&lt;object type=&quot;3&quot; unique_id=&quot;10008&quot;&gt;&lt;property id=&quot;20148&quot; value=&quot;5&quot;/&gt;&lt;property id=&quot;20300&quot; value=&quot;Slide 6&quot;/&gt;&lt;property id=&quot;20307&quot; value=&quot;321&quot;/&gt;&lt;/object&gt;&lt;object type=&quot;3&quot; unique_id=&quot;10009&quot;&gt;&lt;property id=&quot;20148&quot; value=&quot;5&quot;/&gt;&lt;property id=&quot;20300&quot; value=&quot;Slide 7&quot;/&gt;&lt;property id=&quot;20307&quot; value=&quot;261&quot;/&gt;&lt;/object&gt;&lt;object type=&quot;3&quot; unique_id=&quot;10010&quot;&gt;&lt;property id=&quot;20148&quot; value=&quot;5&quot;/&gt;&lt;property id=&quot;20300&quot; value=&quot;Slide 8&quot;/&gt;&lt;property id=&quot;20307&quot; value=&quot;322&quot;/&gt;&lt;/object&gt;&lt;object type=&quot;3&quot; unique_id=&quot;10011&quot;&gt;&lt;property id=&quot;20148&quot; value=&quot;5&quot;/&gt;&lt;property id=&quot;20300&quot; value=&quot;Slide 9&quot;/&gt;&lt;property id=&quot;20307&quot; value=&quot;263&quot;/&gt;&lt;/object&gt;&lt;object type=&quot;3&quot; unique_id=&quot;10012&quot;&gt;&lt;property id=&quot;20148&quot; value=&quot;5&quot;/&gt;&lt;property id=&quot;20300&quot; value=&quot;Slide 10&quot;/&gt;&lt;property id=&quot;20307&quot; value=&quot;260&quot;/&gt;&lt;/object&gt;&lt;object type=&quot;3&quot; unique_id=&quot;10013&quot;&gt;&lt;property id=&quot;20148&quot; value=&quot;5&quot;/&gt;&lt;property id=&quot;20300&quot; value=&quot;Slide 12&quot;/&gt;&lt;property id=&quot;20307&quot; value=&quot;262&quot;/&gt;&lt;/object&gt;&lt;object type=&quot;3&quot; unique_id=&quot;10014&quot;&gt;&lt;property id=&quot;20148&quot; value=&quot;5&quot;/&gt;&lt;property id=&quot;20300&quot; value=&quot;Slide 13&quot;/&gt;&lt;property id=&quot;20307&quot; value=&quot;264&quot;/&gt;&lt;/object&gt;&lt;object type=&quot;3&quot; unique_id=&quot;10015&quot;&gt;&lt;property id=&quot;20148&quot; value=&quot;5&quot;/&gt;&lt;property id=&quot;20300&quot; value=&quot;Slide 14&quot;/&gt;&lt;property id=&quot;20307&quot; value=&quot;320&quot;/&gt;&lt;/object&gt;&lt;object type=&quot;3&quot; unique_id=&quot;10176&quot;&gt;&lt;property id=&quot;20148&quot; value=&quot;5&quot;/&gt;&lt;property id=&quot;20300&quot; value=&quot;Slide 11&quot;/&gt;&lt;property id=&quot;20307&quot; value=&quot;325&quot;/&gt;&lt;/object&gt;&lt;object type=&quot;3&quot; unique_id=&quot;10177&quot;&gt;&lt;property id=&quot;20148&quot; value=&quot;5&quot;/&gt;&lt;property id=&quot;20300&quot; value=&quot;Slide 15&quot;/&gt;&lt;property id=&quot;20307&quot; value=&quot;326&quot;/&gt;&lt;/object&gt;&lt;object type=&quot;3&quot; unique_id=&quot;10178&quot;&gt;&lt;property id=&quot;20148&quot; value=&quot;5&quot;/&gt;&lt;property id=&quot;20300&quot; value=&quot;Slide 16&quot;/&gt;&lt;property id=&quot;20307&quot; value=&quot;327&quot;/&gt;&lt;/object&gt;&lt;object type=&quot;3&quot; unique_id=&quot;10179&quot;&gt;&lt;property id=&quot;20148&quot; value=&quot;5&quot;/&gt;&lt;property id=&quot;20300&quot; value=&quot;Slide 17&quot;/&gt;&lt;property id=&quot;20307&quot; value=&quot;324&quot;/&gt;&lt;/object&gt;&lt;/object&gt;&lt;object type=&quot;8&quot; unique_id=&quot;10036&quot;&gt;&lt;/object&gt;&lt;/object&gt;&lt;/database&gt;"/>
  <p:tag name="SECTOMILLISECCONVERTED" val="1"/>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TotalTime>
  <Words>384</Words>
  <Application>Microsoft Office PowerPoint</Application>
  <PresentationFormat>Widescreen</PresentationFormat>
  <Paragraphs>76</Paragraphs>
  <Slides>7</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SimSun</vt:lpstr>
      <vt:lpstr>Arial</vt:lpstr>
      <vt:lpstr>Calibri</vt:lpstr>
      <vt:lpstr>Times New Roman</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thi hanh tran</dc:creator>
  <cp:lastModifiedBy>Administrator</cp:lastModifiedBy>
  <cp:revision>38</cp:revision>
  <dcterms:created xsi:type="dcterms:W3CDTF">2021-07-18T02:21:57Z</dcterms:created>
  <dcterms:modified xsi:type="dcterms:W3CDTF">2021-10-13T11:17:23Z</dcterms:modified>
</cp:coreProperties>
</file>